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D0196-0CFC-4EBD-8A6F-8F7273B3FA8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555343A-A6D8-4FE0-A0E0-115D808D40EE}">
      <dgm:prSet/>
      <dgm:spPr/>
      <dgm:t>
        <a:bodyPr/>
        <a:lstStyle/>
        <a:p>
          <a:r>
            <a:rPr lang="nl-NL"/>
            <a:t>Noemt de kenmerken van de natuurlijke leefomgeving van vogels. </a:t>
          </a:r>
          <a:endParaRPr lang="en-US"/>
        </a:p>
      </dgm:t>
    </dgm:pt>
    <dgm:pt modelId="{0C8CDE7C-02F2-4184-A209-31056D59F747}" type="parTrans" cxnId="{CFAB2B87-2663-4E30-89D4-1AF75C62E6CF}">
      <dgm:prSet/>
      <dgm:spPr/>
      <dgm:t>
        <a:bodyPr/>
        <a:lstStyle/>
        <a:p>
          <a:endParaRPr lang="en-US"/>
        </a:p>
      </dgm:t>
    </dgm:pt>
    <dgm:pt modelId="{FF489294-0913-45D3-9467-AA6BE0A8B18C}" type="sibTrans" cxnId="{CFAB2B87-2663-4E30-89D4-1AF75C62E6CF}">
      <dgm:prSet/>
      <dgm:spPr/>
      <dgm:t>
        <a:bodyPr/>
        <a:lstStyle/>
        <a:p>
          <a:endParaRPr lang="en-US"/>
        </a:p>
      </dgm:t>
    </dgm:pt>
    <dgm:pt modelId="{AB58392A-A06A-4DCC-BBBA-55EBFF40643C}">
      <dgm:prSet/>
      <dgm:spPr/>
      <dgm:t>
        <a:bodyPr/>
        <a:lstStyle/>
        <a:p>
          <a:r>
            <a:rPr lang="nl-NL"/>
            <a:t>Noemt verschillende huisvestingseisen en huisvestingssystemen voor vogels. </a:t>
          </a:r>
          <a:endParaRPr lang="en-US"/>
        </a:p>
      </dgm:t>
    </dgm:pt>
    <dgm:pt modelId="{EBA3DE17-3782-498D-90F7-0DB866EE1531}" type="parTrans" cxnId="{4CC37194-CA57-4835-93E6-2E3B3D79C9B0}">
      <dgm:prSet/>
      <dgm:spPr/>
      <dgm:t>
        <a:bodyPr/>
        <a:lstStyle/>
        <a:p>
          <a:endParaRPr lang="en-US"/>
        </a:p>
      </dgm:t>
    </dgm:pt>
    <dgm:pt modelId="{CE767050-B211-4FEA-8CAF-BD3A16D805A5}" type="sibTrans" cxnId="{4CC37194-CA57-4835-93E6-2E3B3D79C9B0}">
      <dgm:prSet/>
      <dgm:spPr/>
      <dgm:t>
        <a:bodyPr/>
        <a:lstStyle/>
        <a:p>
          <a:endParaRPr lang="en-US"/>
        </a:p>
      </dgm:t>
    </dgm:pt>
    <dgm:pt modelId="{D4A27CB1-9CB4-41D3-8A5B-2CC48CDFA695}" type="pres">
      <dgm:prSet presAssocID="{0A4D0196-0CFC-4EBD-8A6F-8F7273B3FA86}" presName="hierChild1" presStyleCnt="0">
        <dgm:presLayoutVars>
          <dgm:chPref val="1"/>
          <dgm:dir/>
          <dgm:animOne val="branch"/>
          <dgm:animLvl val="lvl"/>
          <dgm:resizeHandles/>
        </dgm:presLayoutVars>
      </dgm:prSet>
      <dgm:spPr/>
    </dgm:pt>
    <dgm:pt modelId="{C3C0AE5B-05D4-4683-A00D-C77DF47AF24D}" type="pres">
      <dgm:prSet presAssocID="{3555343A-A6D8-4FE0-A0E0-115D808D40EE}" presName="hierRoot1" presStyleCnt="0"/>
      <dgm:spPr/>
    </dgm:pt>
    <dgm:pt modelId="{A54357B9-BDC9-4E3A-A11F-3DB875C9B8DB}" type="pres">
      <dgm:prSet presAssocID="{3555343A-A6D8-4FE0-A0E0-115D808D40EE}" presName="composite" presStyleCnt="0"/>
      <dgm:spPr/>
    </dgm:pt>
    <dgm:pt modelId="{30095F11-0543-4DDC-92F2-3755A5EC6719}" type="pres">
      <dgm:prSet presAssocID="{3555343A-A6D8-4FE0-A0E0-115D808D40EE}" presName="background" presStyleLbl="node0" presStyleIdx="0" presStyleCnt="2"/>
      <dgm:spPr/>
    </dgm:pt>
    <dgm:pt modelId="{17BB374F-4F99-4EC6-9255-DAA7347A2288}" type="pres">
      <dgm:prSet presAssocID="{3555343A-A6D8-4FE0-A0E0-115D808D40EE}" presName="text" presStyleLbl="fgAcc0" presStyleIdx="0" presStyleCnt="2">
        <dgm:presLayoutVars>
          <dgm:chPref val="3"/>
        </dgm:presLayoutVars>
      </dgm:prSet>
      <dgm:spPr/>
    </dgm:pt>
    <dgm:pt modelId="{B2528E64-BD48-4E52-BA98-8299929DB22C}" type="pres">
      <dgm:prSet presAssocID="{3555343A-A6D8-4FE0-A0E0-115D808D40EE}" presName="hierChild2" presStyleCnt="0"/>
      <dgm:spPr/>
    </dgm:pt>
    <dgm:pt modelId="{40AE5238-649E-4D8D-851E-6A1DCE12F413}" type="pres">
      <dgm:prSet presAssocID="{AB58392A-A06A-4DCC-BBBA-55EBFF40643C}" presName="hierRoot1" presStyleCnt="0"/>
      <dgm:spPr/>
    </dgm:pt>
    <dgm:pt modelId="{CE8D11A3-0D96-479B-9308-D667B5B2B71C}" type="pres">
      <dgm:prSet presAssocID="{AB58392A-A06A-4DCC-BBBA-55EBFF40643C}" presName="composite" presStyleCnt="0"/>
      <dgm:spPr/>
    </dgm:pt>
    <dgm:pt modelId="{4D553C01-F8BF-414C-82A5-70A6C4D0FCD8}" type="pres">
      <dgm:prSet presAssocID="{AB58392A-A06A-4DCC-BBBA-55EBFF40643C}" presName="background" presStyleLbl="node0" presStyleIdx="1" presStyleCnt="2"/>
      <dgm:spPr/>
    </dgm:pt>
    <dgm:pt modelId="{2F743FF4-1812-461F-84C4-CB23AC92130B}" type="pres">
      <dgm:prSet presAssocID="{AB58392A-A06A-4DCC-BBBA-55EBFF40643C}" presName="text" presStyleLbl="fgAcc0" presStyleIdx="1" presStyleCnt="2">
        <dgm:presLayoutVars>
          <dgm:chPref val="3"/>
        </dgm:presLayoutVars>
      </dgm:prSet>
      <dgm:spPr/>
    </dgm:pt>
    <dgm:pt modelId="{F7AD6FE2-BE24-4062-907F-8C3D1C1D11E5}" type="pres">
      <dgm:prSet presAssocID="{AB58392A-A06A-4DCC-BBBA-55EBFF40643C}" presName="hierChild2" presStyleCnt="0"/>
      <dgm:spPr/>
    </dgm:pt>
  </dgm:ptLst>
  <dgm:cxnLst>
    <dgm:cxn modelId="{CFAB2B87-2663-4E30-89D4-1AF75C62E6CF}" srcId="{0A4D0196-0CFC-4EBD-8A6F-8F7273B3FA86}" destId="{3555343A-A6D8-4FE0-A0E0-115D808D40EE}" srcOrd="0" destOrd="0" parTransId="{0C8CDE7C-02F2-4184-A209-31056D59F747}" sibTransId="{FF489294-0913-45D3-9467-AA6BE0A8B18C}"/>
    <dgm:cxn modelId="{4CC37194-CA57-4835-93E6-2E3B3D79C9B0}" srcId="{0A4D0196-0CFC-4EBD-8A6F-8F7273B3FA86}" destId="{AB58392A-A06A-4DCC-BBBA-55EBFF40643C}" srcOrd="1" destOrd="0" parTransId="{EBA3DE17-3782-498D-90F7-0DB866EE1531}" sibTransId="{CE767050-B211-4FEA-8CAF-BD3A16D805A5}"/>
    <dgm:cxn modelId="{6237E8AC-0CFE-4207-B3F2-BF938806FE20}" type="presOf" srcId="{0A4D0196-0CFC-4EBD-8A6F-8F7273B3FA86}" destId="{D4A27CB1-9CB4-41D3-8A5B-2CC48CDFA695}" srcOrd="0" destOrd="0" presId="urn:microsoft.com/office/officeart/2005/8/layout/hierarchy1"/>
    <dgm:cxn modelId="{E68740DF-0ED8-4564-AB40-3CCABA8075CD}" type="presOf" srcId="{AB58392A-A06A-4DCC-BBBA-55EBFF40643C}" destId="{2F743FF4-1812-461F-84C4-CB23AC92130B}" srcOrd="0" destOrd="0" presId="urn:microsoft.com/office/officeart/2005/8/layout/hierarchy1"/>
    <dgm:cxn modelId="{46D938E9-B9DA-4B22-B73A-4A8CFCC12E8E}" type="presOf" srcId="{3555343A-A6D8-4FE0-A0E0-115D808D40EE}" destId="{17BB374F-4F99-4EC6-9255-DAA7347A2288}" srcOrd="0" destOrd="0" presId="urn:microsoft.com/office/officeart/2005/8/layout/hierarchy1"/>
    <dgm:cxn modelId="{0C0D4384-3175-468B-908E-34DAFCE3EC25}" type="presParOf" srcId="{D4A27CB1-9CB4-41D3-8A5B-2CC48CDFA695}" destId="{C3C0AE5B-05D4-4683-A00D-C77DF47AF24D}" srcOrd="0" destOrd="0" presId="urn:microsoft.com/office/officeart/2005/8/layout/hierarchy1"/>
    <dgm:cxn modelId="{4B75D3E4-514B-4CB5-8678-EA641B5AC4E1}" type="presParOf" srcId="{C3C0AE5B-05D4-4683-A00D-C77DF47AF24D}" destId="{A54357B9-BDC9-4E3A-A11F-3DB875C9B8DB}" srcOrd="0" destOrd="0" presId="urn:microsoft.com/office/officeart/2005/8/layout/hierarchy1"/>
    <dgm:cxn modelId="{A0DCDD80-4EA6-4B97-A5A2-96BA5C73154D}" type="presParOf" srcId="{A54357B9-BDC9-4E3A-A11F-3DB875C9B8DB}" destId="{30095F11-0543-4DDC-92F2-3755A5EC6719}" srcOrd="0" destOrd="0" presId="urn:microsoft.com/office/officeart/2005/8/layout/hierarchy1"/>
    <dgm:cxn modelId="{6359874E-E26E-4C54-BEC5-84231B8201D8}" type="presParOf" srcId="{A54357B9-BDC9-4E3A-A11F-3DB875C9B8DB}" destId="{17BB374F-4F99-4EC6-9255-DAA7347A2288}" srcOrd="1" destOrd="0" presId="urn:microsoft.com/office/officeart/2005/8/layout/hierarchy1"/>
    <dgm:cxn modelId="{ABE1F6E4-29A3-41F6-901D-3C129B71547A}" type="presParOf" srcId="{C3C0AE5B-05D4-4683-A00D-C77DF47AF24D}" destId="{B2528E64-BD48-4E52-BA98-8299929DB22C}" srcOrd="1" destOrd="0" presId="urn:microsoft.com/office/officeart/2005/8/layout/hierarchy1"/>
    <dgm:cxn modelId="{66CA8472-8A42-4992-A5AF-12E8CEA97A26}" type="presParOf" srcId="{D4A27CB1-9CB4-41D3-8A5B-2CC48CDFA695}" destId="{40AE5238-649E-4D8D-851E-6A1DCE12F413}" srcOrd="1" destOrd="0" presId="urn:microsoft.com/office/officeart/2005/8/layout/hierarchy1"/>
    <dgm:cxn modelId="{5D6B9F08-2F6E-4760-A8AD-27FD24EFA8FE}" type="presParOf" srcId="{40AE5238-649E-4D8D-851E-6A1DCE12F413}" destId="{CE8D11A3-0D96-479B-9308-D667B5B2B71C}" srcOrd="0" destOrd="0" presId="urn:microsoft.com/office/officeart/2005/8/layout/hierarchy1"/>
    <dgm:cxn modelId="{993A5F74-5652-428A-A373-EED678696AD9}" type="presParOf" srcId="{CE8D11A3-0D96-479B-9308-D667B5B2B71C}" destId="{4D553C01-F8BF-414C-82A5-70A6C4D0FCD8}" srcOrd="0" destOrd="0" presId="urn:microsoft.com/office/officeart/2005/8/layout/hierarchy1"/>
    <dgm:cxn modelId="{FBB02481-F889-4164-B557-71A2D1C3C7BA}" type="presParOf" srcId="{CE8D11A3-0D96-479B-9308-D667B5B2B71C}" destId="{2F743FF4-1812-461F-84C4-CB23AC92130B}" srcOrd="1" destOrd="0" presId="urn:microsoft.com/office/officeart/2005/8/layout/hierarchy1"/>
    <dgm:cxn modelId="{20C030C0-8DAA-47AF-A21F-5A563FA26B92}" type="presParOf" srcId="{40AE5238-649E-4D8D-851E-6A1DCE12F413}" destId="{F7AD6FE2-BE24-4062-907F-8C3D1C1D11E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56AB7-8016-4A3A-9E57-3EEF1DBE6580}"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F4B1E086-0A5A-4558-A623-98F105856D1F}">
      <dgm:prSet/>
      <dgm:spPr/>
      <dgm:t>
        <a:bodyPr/>
        <a:lstStyle/>
        <a:p>
          <a:r>
            <a:rPr lang="nl-NL"/>
            <a:t>Kamervolière</a:t>
          </a:r>
          <a:endParaRPr lang="en-US"/>
        </a:p>
      </dgm:t>
    </dgm:pt>
    <dgm:pt modelId="{40D2F661-5D1C-4688-AC8C-48BFA3FA5B96}" type="parTrans" cxnId="{2A5D691B-E022-4DBC-AAAB-370FFC68BDA1}">
      <dgm:prSet/>
      <dgm:spPr/>
      <dgm:t>
        <a:bodyPr/>
        <a:lstStyle/>
        <a:p>
          <a:endParaRPr lang="en-US"/>
        </a:p>
      </dgm:t>
    </dgm:pt>
    <dgm:pt modelId="{E769A9DA-D70D-47D1-9653-56769AC2B653}" type="sibTrans" cxnId="{2A5D691B-E022-4DBC-AAAB-370FFC68BDA1}">
      <dgm:prSet/>
      <dgm:spPr/>
      <dgm:t>
        <a:bodyPr/>
        <a:lstStyle/>
        <a:p>
          <a:endParaRPr lang="en-US"/>
        </a:p>
      </dgm:t>
    </dgm:pt>
    <dgm:pt modelId="{3E31B1E1-3126-4F68-B652-3036E3F849F1}">
      <dgm:prSet/>
      <dgm:spPr/>
      <dgm:t>
        <a:bodyPr/>
        <a:lstStyle/>
        <a:p>
          <a:r>
            <a:rPr lang="nl-NL"/>
            <a:t>Eisen: Papegaaiachtigen hebben een hoge volière nodig (60 × 70 × 100 centimeter), omdat ze van klimmen houden. Een kanarie heeft vooral een brede volière nodig (80 × 40 × 50 centimeter). Zorg voor een rand van hout of glas om rommel vanuit de kooi op de grond te voorkomen. Denk aan zaagsel, voer, zand of ontlasting.</a:t>
          </a:r>
          <a:endParaRPr lang="en-US"/>
        </a:p>
      </dgm:t>
    </dgm:pt>
    <dgm:pt modelId="{C2CED20E-7706-49DA-81DC-F356EA0F33FD}" type="parTrans" cxnId="{A594C7CA-5367-41A4-9724-EB9DF3DF744B}">
      <dgm:prSet/>
      <dgm:spPr/>
      <dgm:t>
        <a:bodyPr/>
        <a:lstStyle/>
        <a:p>
          <a:endParaRPr lang="en-US"/>
        </a:p>
      </dgm:t>
    </dgm:pt>
    <dgm:pt modelId="{F1FCFD15-B759-4224-96BF-73E0ED3FD613}" type="sibTrans" cxnId="{A594C7CA-5367-41A4-9724-EB9DF3DF744B}">
      <dgm:prSet/>
      <dgm:spPr/>
      <dgm:t>
        <a:bodyPr/>
        <a:lstStyle/>
        <a:p>
          <a:endParaRPr lang="en-US"/>
        </a:p>
      </dgm:t>
    </dgm:pt>
    <dgm:pt modelId="{5329556C-57D8-4741-B9C8-F8F5E108A832}">
      <dgm:prSet/>
      <dgm:spPr/>
      <dgm:t>
        <a:bodyPr/>
        <a:lstStyle/>
        <a:p>
          <a:r>
            <a:rPr lang="nl-NL"/>
            <a:t>Vitrinekooi</a:t>
          </a:r>
          <a:endParaRPr lang="en-US"/>
        </a:p>
      </dgm:t>
    </dgm:pt>
    <dgm:pt modelId="{B6AEE36E-F756-43AB-AD3E-E06A7F09D950}" type="parTrans" cxnId="{67CAF8A9-451A-4F35-9E93-B5E35625D848}">
      <dgm:prSet/>
      <dgm:spPr/>
      <dgm:t>
        <a:bodyPr/>
        <a:lstStyle/>
        <a:p>
          <a:endParaRPr lang="en-US"/>
        </a:p>
      </dgm:t>
    </dgm:pt>
    <dgm:pt modelId="{9676AB99-D016-4070-8B2B-BCEB1F83C428}" type="sibTrans" cxnId="{67CAF8A9-451A-4F35-9E93-B5E35625D848}">
      <dgm:prSet/>
      <dgm:spPr/>
      <dgm:t>
        <a:bodyPr/>
        <a:lstStyle/>
        <a:p>
          <a:endParaRPr lang="en-US"/>
        </a:p>
      </dgm:t>
    </dgm:pt>
    <dgm:pt modelId="{588E3F1B-8C50-4EBB-9F69-072E1E22CA0E}">
      <dgm:prSet/>
      <dgm:spPr/>
      <dgm:t>
        <a:bodyPr/>
        <a:lstStyle/>
        <a:p>
          <a:r>
            <a:rPr lang="nl-NL"/>
            <a:t>Eisen: de voorkant van de kooi is van glas. De zijkanten zijn dicht. Zorg voor ventilatie en zet de kooi uit de zon. Een vitrinekooi is geschikt voor schuwe vogels, omdat de zijkanten dicht zijn.</a:t>
          </a:r>
          <a:endParaRPr lang="en-US"/>
        </a:p>
      </dgm:t>
    </dgm:pt>
    <dgm:pt modelId="{2165E295-5DFF-4809-A85F-8013CDEFA6F3}" type="parTrans" cxnId="{E0EFDFE9-7723-4D63-B111-F02535105B48}">
      <dgm:prSet/>
      <dgm:spPr/>
      <dgm:t>
        <a:bodyPr/>
        <a:lstStyle/>
        <a:p>
          <a:endParaRPr lang="en-US"/>
        </a:p>
      </dgm:t>
    </dgm:pt>
    <dgm:pt modelId="{C52EF847-3338-4DCE-AE33-558A20C541AA}" type="sibTrans" cxnId="{E0EFDFE9-7723-4D63-B111-F02535105B48}">
      <dgm:prSet/>
      <dgm:spPr/>
      <dgm:t>
        <a:bodyPr/>
        <a:lstStyle/>
        <a:p>
          <a:endParaRPr lang="en-US"/>
        </a:p>
      </dgm:t>
    </dgm:pt>
    <dgm:pt modelId="{35100C8F-6EBE-4279-A61A-C046D0F36535}">
      <dgm:prSet/>
      <dgm:spPr/>
      <dgm:t>
        <a:bodyPr/>
        <a:lstStyle/>
        <a:p>
          <a:r>
            <a:rPr lang="nl-NL"/>
            <a:t>Sierkooien</a:t>
          </a:r>
          <a:endParaRPr lang="en-US"/>
        </a:p>
      </dgm:t>
    </dgm:pt>
    <dgm:pt modelId="{FBA99C3A-8B8B-4D78-87D8-DDF3B1ED65E7}" type="parTrans" cxnId="{8FE59838-1753-4D17-961E-3793013401F6}">
      <dgm:prSet/>
      <dgm:spPr/>
      <dgm:t>
        <a:bodyPr/>
        <a:lstStyle/>
        <a:p>
          <a:endParaRPr lang="en-US"/>
        </a:p>
      </dgm:t>
    </dgm:pt>
    <dgm:pt modelId="{F68D8292-6CC3-4C69-9D9B-A1400C0BCB86}" type="sibTrans" cxnId="{8FE59838-1753-4D17-961E-3793013401F6}">
      <dgm:prSet/>
      <dgm:spPr/>
      <dgm:t>
        <a:bodyPr/>
        <a:lstStyle/>
        <a:p>
          <a:endParaRPr lang="en-US"/>
        </a:p>
      </dgm:t>
    </dgm:pt>
    <dgm:pt modelId="{2C32C525-753F-4A87-A08B-281E51762300}">
      <dgm:prSet/>
      <dgm:spPr/>
      <dgm:t>
        <a:bodyPr/>
        <a:lstStyle/>
        <a:p>
          <a:r>
            <a:rPr lang="nl-NL"/>
            <a:t>Eisen: Papegaaiachtigen hebben een hoge volière nodig (60 × 70 × 100 centimeter), omdat ze van klimmen houden. Een kanarie heeft vooral een brede volière nodig (80 × 40 × 50 centimeter). Zorg voor een rand van hout of glas om rommel vanuit de kooi op de grond te voorkomen. Denk aan zaagsel, voer, zand of ontlasting.</a:t>
          </a:r>
          <a:endParaRPr lang="en-US"/>
        </a:p>
      </dgm:t>
    </dgm:pt>
    <dgm:pt modelId="{3403B515-40AA-43B7-A758-EA7611B973FD}" type="parTrans" cxnId="{DC523D82-E340-4CD6-A1B7-360AB5E2EA09}">
      <dgm:prSet/>
      <dgm:spPr/>
      <dgm:t>
        <a:bodyPr/>
        <a:lstStyle/>
        <a:p>
          <a:endParaRPr lang="en-US"/>
        </a:p>
      </dgm:t>
    </dgm:pt>
    <dgm:pt modelId="{040A81D4-8902-46C2-BE4C-ECE657F8FD33}" type="sibTrans" cxnId="{DC523D82-E340-4CD6-A1B7-360AB5E2EA09}">
      <dgm:prSet/>
      <dgm:spPr/>
      <dgm:t>
        <a:bodyPr/>
        <a:lstStyle/>
        <a:p>
          <a:endParaRPr lang="en-US"/>
        </a:p>
      </dgm:t>
    </dgm:pt>
    <dgm:pt modelId="{61766C49-F741-4BEC-9511-72701D66DF85}">
      <dgm:prSet/>
      <dgm:spPr/>
      <dgm:t>
        <a:bodyPr/>
        <a:lstStyle/>
        <a:p>
          <a:r>
            <a:rPr lang="nl-NL"/>
            <a:t>Broedkooi</a:t>
          </a:r>
          <a:endParaRPr lang="en-US"/>
        </a:p>
      </dgm:t>
    </dgm:pt>
    <dgm:pt modelId="{C7FA3444-0801-4E75-8B13-2D31FDAE2EC8}" type="parTrans" cxnId="{4EC68FD8-275B-4AA2-8900-3B872869DBF8}">
      <dgm:prSet/>
      <dgm:spPr/>
      <dgm:t>
        <a:bodyPr/>
        <a:lstStyle/>
        <a:p>
          <a:endParaRPr lang="en-US"/>
        </a:p>
      </dgm:t>
    </dgm:pt>
    <dgm:pt modelId="{08B18574-95A1-4043-A0B9-A29B5BA89621}" type="sibTrans" cxnId="{4EC68FD8-275B-4AA2-8900-3B872869DBF8}">
      <dgm:prSet/>
      <dgm:spPr/>
      <dgm:t>
        <a:bodyPr/>
        <a:lstStyle/>
        <a:p>
          <a:endParaRPr lang="en-US"/>
        </a:p>
      </dgm:t>
    </dgm:pt>
    <dgm:pt modelId="{23666319-99CE-4D73-A6BC-052BE006D2BB}">
      <dgm:prSet/>
      <dgm:spPr/>
      <dgm:t>
        <a:bodyPr/>
        <a:lstStyle/>
        <a:p>
          <a:r>
            <a:rPr lang="nl-NL"/>
            <a:t>Een broedkooi is geschikt om vogels te kweken. De afmetingen zijn afhankelijk van de vogelsoort. Zorg voor voldoende nestgelegenheid. Het nestmateriaal en de nestgelegenheid verschillen per soort. Er kunnen ook kleine broedkastjes in de volière worden geplaatst, zodat vogels niet verplaatst hoeven te worden. </a:t>
          </a:r>
          <a:endParaRPr lang="en-US"/>
        </a:p>
      </dgm:t>
    </dgm:pt>
    <dgm:pt modelId="{D19044A6-C576-4D75-B5A3-EFA3E18EE07A}" type="parTrans" cxnId="{0B5782C7-1972-4A47-ADBF-B5709AF54E29}">
      <dgm:prSet/>
      <dgm:spPr/>
      <dgm:t>
        <a:bodyPr/>
        <a:lstStyle/>
        <a:p>
          <a:endParaRPr lang="en-US"/>
        </a:p>
      </dgm:t>
    </dgm:pt>
    <dgm:pt modelId="{B584F12C-1BF1-4E6D-97D7-C0721A9B8D22}" type="sibTrans" cxnId="{0B5782C7-1972-4A47-ADBF-B5709AF54E29}">
      <dgm:prSet/>
      <dgm:spPr/>
      <dgm:t>
        <a:bodyPr/>
        <a:lstStyle/>
        <a:p>
          <a:endParaRPr lang="en-US"/>
        </a:p>
      </dgm:t>
    </dgm:pt>
    <dgm:pt modelId="{2751E6B1-13FE-4204-8ED0-25E356E24E72}" type="pres">
      <dgm:prSet presAssocID="{08456AB7-8016-4A3A-9E57-3EEF1DBE6580}" presName="Name0" presStyleCnt="0">
        <dgm:presLayoutVars>
          <dgm:dir/>
          <dgm:animLvl val="lvl"/>
          <dgm:resizeHandles val="exact"/>
        </dgm:presLayoutVars>
      </dgm:prSet>
      <dgm:spPr/>
    </dgm:pt>
    <dgm:pt modelId="{F5BBC439-F515-489B-8765-C405B9EE9E6C}" type="pres">
      <dgm:prSet presAssocID="{F4B1E086-0A5A-4558-A623-98F105856D1F}" presName="composite" presStyleCnt="0"/>
      <dgm:spPr/>
    </dgm:pt>
    <dgm:pt modelId="{E96D7A20-AB3E-4778-B733-F9FF7DFE2B04}" type="pres">
      <dgm:prSet presAssocID="{F4B1E086-0A5A-4558-A623-98F105856D1F}" presName="parTx" presStyleLbl="alignNode1" presStyleIdx="0" presStyleCnt="4">
        <dgm:presLayoutVars>
          <dgm:chMax val="0"/>
          <dgm:chPref val="0"/>
          <dgm:bulletEnabled val="1"/>
        </dgm:presLayoutVars>
      </dgm:prSet>
      <dgm:spPr/>
    </dgm:pt>
    <dgm:pt modelId="{A6AFD747-B12E-4F17-A543-E0429D25E0A0}" type="pres">
      <dgm:prSet presAssocID="{F4B1E086-0A5A-4558-A623-98F105856D1F}" presName="desTx" presStyleLbl="alignAccFollowNode1" presStyleIdx="0" presStyleCnt="4">
        <dgm:presLayoutVars>
          <dgm:bulletEnabled val="1"/>
        </dgm:presLayoutVars>
      </dgm:prSet>
      <dgm:spPr/>
    </dgm:pt>
    <dgm:pt modelId="{68F6A73A-4964-43B2-BA54-4F63B81FDA23}" type="pres">
      <dgm:prSet presAssocID="{E769A9DA-D70D-47D1-9653-56769AC2B653}" presName="space" presStyleCnt="0"/>
      <dgm:spPr/>
    </dgm:pt>
    <dgm:pt modelId="{FB9B2498-360D-458E-9F9A-7B1C52427792}" type="pres">
      <dgm:prSet presAssocID="{5329556C-57D8-4741-B9C8-F8F5E108A832}" presName="composite" presStyleCnt="0"/>
      <dgm:spPr/>
    </dgm:pt>
    <dgm:pt modelId="{B8CEEE77-55B4-46CC-A693-4FFEE69D756E}" type="pres">
      <dgm:prSet presAssocID="{5329556C-57D8-4741-B9C8-F8F5E108A832}" presName="parTx" presStyleLbl="alignNode1" presStyleIdx="1" presStyleCnt="4">
        <dgm:presLayoutVars>
          <dgm:chMax val="0"/>
          <dgm:chPref val="0"/>
          <dgm:bulletEnabled val="1"/>
        </dgm:presLayoutVars>
      </dgm:prSet>
      <dgm:spPr/>
    </dgm:pt>
    <dgm:pt modelId="{8B7E6731-B2DC-4DAD-80C6-6B37766DE1F7}" type="pres">
      <dgm:prSet presAssocID="{5329556C-57D8-4741-B9C8-F8F5E108A832}" presName="desTx" presStyleLbl="alignAccFollowNode1" presStyleIdx="1" presStyleCnt="4">
        <dgm:presLayoutVars>
          <dgm:bulletEnabled val="1"/>
        </dgm:presLayoutVars>
      </dgm:prSet>
      <dgm:spPr/>
    </dgm:pt>
    <dgm:pt modelId="{A0956803-6951-42BF-99C1-FE2BF888B951}" type="pres">
      <dgm:prSet presAssocID="{9676AB99-D016-4070-8B2B-BCEB1F83C428}" presName="space" presStyleCnt="0"/>
      <dgm:spPr/>
    </dgm:pt>
    <dgm:pt modelId="{9E77CA11-7DA1-470A-A6BE-35606638F715}" type="pres">
      <dgm:prSet presAssocID="{35100C8F-6EBE-4279-A61A-C046D0F36535}" presName="composite" presStyleCnt="0"/>
      <dgm:spPr/>
    </dgm:pt>
    <dgm:pt modelId="{ECFF66E5-9C6E-42FF-8B48-D8A031E464AF}" type="pres">
      <dgm:prSet presAssocID="{35100C8F-6EBE-4279-A61A-C046D0F36535}" presName="parTx" presStyleLbl="alignNode1" presStyleIdx="2" presStyleCnt="4">
        <dgm:presLayoutVars>
          <dgm:chMax val="0"/>
          <dgm:chPref val="0"/>
          <dgm:bulletEnabled val="1"/>
        </dgm:presLayoutVars>
      </dgm:prSet>
      <dgm:spPr/>
    </dgm:pt>
    <dgm:pt modelId="{E0EFD692-3E0A-44A1-A8C5-E4B6DD61D982}" type="pres">
      <dgm:prSet presAssocID="{35100C8F-6EBE-4279-A61A-C046D0F36535}" presName="desTx" presStyleLbl="alignAccFollowNode1" presStyleIdx="2" presStyleCnt="4">
        <dgm:presLayoutVars>
          <dgm:bulletEnabled val="1"/>
        </dgm:presLayoutVars>
      </dgm:prSet>
      <dgm:spPr/>
    </dgm:pt>
    <dgm:pt modelId="{B081ED14-CA26-4B0D-9871-F47859988D00}" type="pres">
      <dgm:prSet presAssocID="{F68D8292-6CC3-4C69-9D9B-A1400C0BCB86}" presName="space" presStyleCnt="0"/>
      <dgm:spPr/>
    </dgm:pt>
    <dgm:pt modelId="{BB56805B-5721-48AE-9B1E-A216198F8E0D}" type="pres">
      <dgm:prSet presAssocID="{61766C49-F741-4BEC-9511-72701D66DF85}" presName="composite" presStyleCnt="0"/>
      <dgm:spPr/>
    </dgm:pt>
    <dgm:pt modelId="{0133D6DD-03BB-47A9-BDFA-D8A1327E6AF2}" type="pres">
      <dgm:prSet presAssocID="{61766C49-F741-4BEC-9511-72701D66DF85}" presName="parTx" presStyleLbl="alignNode1" presStyleIdx="3" presStyleCnt="4">
        <dgm:presLayoutVars>
          <dgm:chMax val="0"/>
          <dgm:chPref val="0"/>
          <dgm:bulletEnabled val="1"/>
        </dgm:presLayoutVars>
      </dgm:prSet>
      <dgm:spPr/>
    </dgm:pt>
    <dgm:pt modelId="{5418D64D-2F0D-4D7A-8051-790A6B60E81F}" type="pres">
      <dgm:prSet presAssocID="{61766C49-F741-4BEC-9511-72701D66DF85}" presName="desTx" presStyleLbl="alignAccFollowNode1" presStyleIdx="3" presStyleCnt="4">
        <dgm:presLayoutVars>
          <dgm:bulletEnabled val="1"/>
        </dgm:presLayoutVars>
      </dgm:prSet>
      <dgm:spPr/>
    </dgm:pt>
  </dgm:ptLst>
  <dgm:cxnLst>
    <dgm:cxn modelId="{9722520E-7AD6-4869-85DE-35F6C969BF10}" type="presOf" srcId="{23666319-99CE-4D73-A6BC-052BE006D2BB}" destId="{5418D64D-2F0D-4D7A-8051-790A6B60E81F}" srcOrd="0" destOrd="0" presId="urn:microsoft.com/office/officeart/2005/8/layout/hList1"/>
    <dgm:cxn modelId="{7F551613-826E-44B7-9D38-504C5B0B5C51}" type="presOf" srcId="{61766C49-F741-4BEC-9511-72701D66DF85}" destId="{0133D6DD-03BB-47A9-BDFA-D8A1327E6AF2}" srcOrd="0" destOrd="0" presId="urn:microsoft.com/office/officeart/2005/8/layout/hList1"/>
    <dgm:cxn modelId="{2A5D691B-E022-4DBC-AAAB-370FFC68BDA1}" srcId="{08456AB7-8016-4A3A-9E57-3EEF1DBE6580}" destId="{F4B1E086-0A5A-4558-A623-98F105856D1F}" srcOrd="0" destOrd="0" parTransId="{40D2F661-5D1C-4688-AC8C-48BFA3FA5B96}" sibTransId="{E769A9DA-D70D-47D1-9653-56769AC2B653}"/>
    <dgm:cxn modelId="{C16F311E-F77E-4F08-BB2F-12A21A94FE53}" type="presOf" srcId="{2C32C525-753F-4A87-A08B-281E51762300}" destId="{E0EFD692-3E0A-44A1-A8C5-E4B6DD61D982}" srcOrd="0" destOrd="0" presId="urn:microsoft.com/office/officeart/2005/8/layout/hList1"/>
    <dgm:cxn modelId="{8FE59838-1753-4D17-961E-3793013401F6}" srcId="{08456AB7-8016-4A3A-9E57-3EEF1DBE6580}" destId="{35100C8F-6EBE-4279-A61A-C046D0F36535}" srcOrd="2" destOrd="0" parTransId="{FBA99C3A-8B8B-4D78-87D8-DDF3B1ED65E7}" sibTransId="{F68D8292-6CC3-4C69-9D9B-A1400C0BCB86}"/>
    <dgm:cxn modelId="{6DCD413D-FD64-467B-8D76-6B4E9B535E61}" type="presOf" srcId="{588E3F1B-8C50-4EBB-9F69-072E1E22CA0E}" destId="{8B7E6731-B2DC-4DAD-80C6-6B37766DE1F7}" srcOrd="0" destOrd="0" presId="urn:microsoft.com/office/officeart/2005/8/layout/hList1"/>
    <dgm:cxn modelId="{A9E6C346-3816-4DD4-9AFE-9875314F1696}" type="presOf" srcId="{F4B1E086-0A5A-4558-A623-98F105856D1F}" destId="{E96D7A20-AB3E-4778-B733-F9FF7DFE2B04}" srcOrd="0" destOrd="0" presId="urn:microsoft.com/office/officeart/2005/8/layout/hList1"/>
    <dgm:cxn modelId="{D3EB0375-D210-4FBC-B64F-048B28B15B7A}" type="presOf" srcId="{08456AB7-8016-4A3A-9E57-3EEF1DBE6580}" destId="{2751E6B1-13FE-4204-8ED0-25E356E24E72}" srcOrd="0" destOrd="0" presId="urn:microsoft.com/office/officeart/2005/8/layout/hList1"/>
    <dgm:cxn modelId="{DC523D82-E340-4CD6-A1B7-360AB5E2EA09}" srcId="{35100C8F-6EBE-4279-A61A-C046D0F36535}" destId="{2C32C525-753F-4A87-A08B-281E51762300}" srcOrd="0" destOrd="0" parTransId="{3403B515-40AA-43B7-A758-EA7611B973FD}" sibTransId="{040A81D4-8902-46C2-BE4C-ECE657F8FD33}"/>
    <dgm:cxn modelId="{3170F882-EEE2-4CE6-8693-7B9EB02C2A12}" type="presOf" srcId="{35100C8F-6EBE-4279-A61A-C046D0F36535}" destId="{ECFF66E5-9C6E-42FF-8B48-D8A031E464AF}" srcOrd="0" destOrd="0" presId="urn:microsoft.com/office/officeart/2005/8/layout/hList1"/>
    <dgm:cxn modelId="{92DE7D98-EB0E-4BF2-B50C-E452565A816F}" type="presOf" srcId="{3E31B1E1-3126-4F68-B652-3036E3F849F1}" destId="{A6AFD747-B12E-4F17-A543-E0429D25E0A0}" srcOrd="0" destOrd="0" presId="urn:microsoft.com/office/officeart/2005/8/layout/hList1"/>
    <dgm:cxn modelId="{67CAF8A9-451A-4F35-9E93-B5E35625D848}" srcId="{08456AB7-8016-4A3A-9E57-3EEF1DBE6580}" destId="{5329556C-57D8-4741-B9C8-F8F5E108A832}" srcOrd="1" destOrd="0" parTransId="{B6AEE36E-F756-43AB-AD3E-E06A7F09D950}" sibTransId="{9676AB99-D016-4070-8B2B-BCEB1F83C428}"/>
    <dgm:cxn modelId="{4B3B23C3-163E-4749-835A-9D43187ACA8B}" type="presOf" srcId="{5329556C-57D8-4741-B9C8-F8F5E108A832}" destId="{B8CEEE77-55B4-46CC-A693-4FFEE69D756E}" srcOrd="0" destOrd="0" presId="urn:microsoft.com/office/officeart/2005/8/layout/hList1"/>
    <dgm:cxn modelId="{0B5782C7-1972-4A47-ADBF-B5709AF54E29}" srcId="{61766C49-F741-4BEC-9511-72701D66DF85}" destId="{23666319-99CE-4D73-A6BC-052BE006D2BB}" srcOrd="0" destOrd="0" parTransId="{D19044A6-C576-4D75-B5A3-EFA3E18EE07A}" sibTransId="{B584F12C-1BF1-4E6D-97D7-C0721A9B8D22}"/>
    <dgm:cxn modelId="{A594C7CA-5367-41A4-9724-EB9DF3DF744B}" srcId="{F4B1E086-0A5A-4558-A623-98F105856D1F}" destId="{3E31B1E1-3126-4F68-B652-3036E3F849F1}" srcOrd="0" destOrd="0" parTransId="{C2CED20E-7706-49DA-81DC-F356EA0F33FD}" sibTransId="{F1FCFD15-B759-4224-96BF-73E0ED3FD613}"/>
    <dgm:cxn modelId="{4EC68FD8-275B-4AA2-8900-3B872869DBF8}" srcId="{08456AB7-8016-4A3A-9E57-3EEF1DBE6580}" destId="{61766C49-F741-4BEC-9511-72701D66DF85}" srcOrd="3" destOrd="0" parTransId="{C7FA3444-0801-4E75-8B13-2D31FDAE2EC8}" sibTransId="{08B18574-95A1-4043-A0B9-A29B5BA89621}"/>
    <dgm:cxn modelId="{E0EFDFE9-7723-4D63-B111-F02535105B48}" srcId="{5329556C-57D8-4741-B9C8-F8F5E108A832}" destId="{588E3F1B-8C50-4EBB-9F69-072E1E22CA0E}" srcOrd="0" destOrd="0" parTransId="{2165E295-5DFF-4809-A85F-8013CDEFA6F3}" sibTransId="{C52EF847-3338-4DCE-AE33-558A20C541AA}"/>
    <dgm:cxn modelId="{7AFCFB87-8AFC-4AA8-B59E-94F7EC5E8584}" type="presParOf" srcId="{2751E6B1-13FE-4204-8ED0-25E356E24E72}" destId="{F5BBC439-F515-489B-8765-C405B9EE9E6C}" srcOrd="0" destOrd="0" presId="urn:microsoft.com/office/officeart/2005/8/layout/hList1"/>
    <dgm:cxn modelId="{FC924911-BAB0-486B-8B4B-6F440848592C}" type="presParOf" srcId="{F5BBC439-F515-489B-8765-C405B9EE9E6C}" destId="{E96D7A20-AB3E-4778-B733-F9FF7DFE2B04}" srcOrd="0" destOrd="0" presId="urn:microsoft.com/office/officeart/2005/8/layout/hList1"/>
    <dgm:cxn modelId="{82CE8A47-916B-4D56-BA29-F83888A2C71D}" type="presParOf" srcId="{F5BBC439-F515-489B-8765-C405B9EE9E6C}" destId="{A6AFD747-B12E-4F17-A543-E0429D25E0A0}" srcOrd="1" destOrd="0" presId="urn:microsoft.com/office/officeart/2005/8/layout/hList1"/>
    <dgm:cxn modelId="{AD10E9AA-855F-4B43-AD77-5E398F9848D5}" type="presParOf" srcId="{2751E6B1-13FE-4204-8ED0-25E356E24E72}" destId="{68F6A73A-4964-43B2-BA54-4F63B81FDA23}" srcOrd="1" destOrd="0" presId="urn:microsoft.com/office/officeart/2005/8/layout/hList1"/>
    <dgm:cxn modelId="{A1A6AE7E-F88C-44B4-A13C-5FABDB65A147}" type="presParOf" srcId="{2751E6B1-13FE-4204-8ED0-25E356E24E72}" destId="{FB9B2498-360D-458E-9F9A-7B1C52427792}" srcOrd="2" destOrd="0" presId="urn:microsoft.com/office/officeart/2005/8/layout/hList1"/>
    <dgm:cxn modelId="{579C9074-3E6A-42F9-9150-1FA747B0C692}" type="presParOf" srcId="{FB9B2498-360D-458E-9F9A-7B1C52427792}" destId="{B8CEEE77-55B4-46CC-A693-4FFEE69D756E}" srcOrd="0" destOrd="0" presId="urn:microsoft.com/office/officeart/2005/8/layout/hList1"/>
    <dgm:cxn modelId="{971AC010-4373-4C5B-A95F-12B2F6BADA4D}" type="presParOf" srcId="{FB9B2498-360D-458E-9F9A-7B1C52427792}" destId="{8B7E6731-B2DC-4DAD-80C6-6B37766DE1F7}" srcOrd="1" destOrd="0" presId="urn:microsoft.com/office/officeart/2005/8/layout/hList1"/>
    <dgm:cxn modelId="{7787A2FB-A6A7-4775-A510-EC9B8B3C12A6}" type="presParOf" srcId="{2751E6B1-13FE-4204-8ED0-25E356E24E72}" destId="{A0956803-6951-42BF-99C1-FE2BF888B951}" srcOrd="3" destOrd="0" presId="urn:microsoft.com/office/officeart/2005/8/layout/hList1"/>
    <dgm:cxn modelId="{22BB75FD-3A6D-4D6F-9D2C-2CCEC9C2FC4A}" type="presParOf" srcId="{2751E6B1-13FE-4204-8ED0-25E356E24E72}" destId="{9E77CA11-7DA1-470A-A6BE-35606638F715}" srcOrd="4" destOrd="0" presId="urn:microsoft.com/office/officeart/2005/8/layout/hList1"/>
    <dgm:cxn modelId="{3ABE9B50-C37C-4A9A-9DF4-D91504F29B87}" type="presParOf" srcId="{9E77CA11-7DA1-470A-A6BE-35606638F715}" destId="{ECFF66E5-9C6E-42FF-8B48-D8A031E464AF}" srcOrd="0" destOrd="0" presId="urn:microsoft.com/office/officeart/2005/8/layout/hList1"/>
    <dgm:cxn modelId="{17E0AE8D-E448-446E-98DF-319D93942E74}" type="presParOf" srcId="{9E77CA11-7DA1-470A-A6BE-35606638F715}" destId="{E0EFD692-3E0A-44A1-A8C5-E4B6DD61D982}" srcOrd="1" destOrd="0" presId="urn:microsoft.com/office/officeart/2005/8/layout/hList1"/>
    <dgm:cxn modelId="{1D08F2E8-7705-4313-9FC7-FA0D250B1A93}" type="presParOf" srcId="{2751E6B1-13FE-4204-8ED0-25E356E24E72}" destId="{B081ED14-CA26-4B0D-9871-F47859988D00}" srcOrd="5" destOrd="0" presId="urn:microsoft.com/office/officeart/2005/8/layout/hList1"/>
    <dgm:cxn modelId="{F46A32CA-D51B-4BA3-8342-7734DEB12D9C}" type="presParOf" srcId="{2751E6B1-13FE-4204-8ED0-25E356E24E72}" destId="{BB56805B-5721-48AE-9B1E-A216198F8E0D}" srcOrd="6" destOrd="0" presId="urn:microsoft.com/office/officeart/2005/8/layout/hList1"/>
    <dgm:cxn modelId="{7F449613-384E-4A23-BED1-30DBDBCDDE35}" type="presParOf" srcId="{BB56805B-5721-48AE-9B1E-A216198F8E0D}" destId="{0133D6DD-03BB-47A9-BDFA-D8A1327E6AF2}" srcOrd="0" destOrd="0" presId="urn:microsoft.com/office/officeart/2005/8/layout/hList1"/>
    <dgm:cxn modelId="{387B7F7F-E95F-4FE9-A90C-AA2AFC9A6475}" type="presParOf" srcId="{BB56805B-5721-48AE-9B1E-A216198F8E0D}" destId="{5418D64D-2F0D-4D7A-8051-790A6B60E81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A7C7E-A43B-4F48-BB06-5508E2E584B0}"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B03BBB67-5E2A-40A1-B643-67BE8F1A8B65}">
      <dgm:prSet/>
      <dgm:spPr/>
      <dgm:t>
        <a:bodyPr/>
        <a:lstStyle/>
        <a:p>
          <a:r>
            <a:rPr lang="nl-NL"/>
            <a:t>Vogels die in een sierkooi worden gehouden, moeten minimaal een half uur per dag buiten de kooi vliegen. Zo behouden ze hun conditie. Let erop dat ramen voor vogels niet zichtbaar zijn. Zorg ervoor dat de gordijnen dicht zijn of dat er stickers op de ramen zijn geplakt.</a:t>
          </a:r>
          <a:endParaRPr lang="en-US"/>
        </a:p>
      </dgm:t>
    </dgm:pt>
    <dgm:pt modelId="{BFFE2FA4-6FDE-479F-8F9F-8033DAC7902F}" type="parTrans" cxnId="{8B7E7C12-FC25-445C-B870-AF436D392CB2}">
      <dgm:prSet/>
      <dgm:spPr/>
      <dgm:t>
        <a:bodyPr/>
        <a:lstStyle/>
        <a:p>
          <a:endParaRPr lang="en-US"/>
        </a:p>
      </dgm:t>
    </dgm:pt>
    <dgm:pt modelId="{36BDA5A4-38F7-4E14-8378-7FE7A14E7149}" type="sibTrans" cxnId="{8B7E7C12-FC25-445C-B870-AF436D392CB2}">
      <dgm:prSet/>
      <dgm:spPr/>
      <dgm:t>
        <a:bodyPr/>
        <a:lstStyle/>
        <a:p>
          <a:endParaRPr lang="en-US"/>
        </a:p>
      </dgm:t>
    </dgm:pt>
    <dgm:pt modelId="{FF51388C-33A3-40C7-BB76-97CA21FF876D}">
      <dgm:prSet/>
      <dgm:spPr/>
      <dgm:t>
        <a:bodyPr/>
        <a:lstStyle/>
        <a:p>
          <a:r>
            <a:rPr lang="nl-NL"/>
            <a:t>Wil je de kans op wegvliegen en ontsnappen verkleinen? Dan kun je de vogel kortwieken. Je knipt de belangrijkste veren (slagpennen) eraf. Zo kunnen ze alleen nog naar beneden vliegen en niet meer opstijgen. </a:t>
          </a:r>
          <a:endParaRPr lang="en-US"/>
        </a:p>
      </dgm:t>
    </dgm:pt>
    <dgm:pt modelId="{0F33097D-98E4-4D70-A087-5A2694AE5C22}" type="parTrans" cxnId="{34D4B226-8D53-46E5-8C99-B5FAF8B64205}">
      <dgm:prSet/>
      <dgm:spPr/>
      <dgm:t>
        <a:bodyPr/>
        <a:lstStyle/>
        <a:p>
          <a:endParaRPr lang="en-US"/>
        </a:p>
      </dgm:t>
    </dgm:pt>
    <dgm:pt modelId="{E3E05F94-8B54-4BA4-83DA-D770FB9C503C}" type="sibTrans" cxnId="{34D4B226-8D53-46E5-8C99-B5FAF8B64205}">
      <dgm:prSet/>
      <dgm:spPr/>
      <dgm:t>
        <a:bodyPr/>
        <a:lstStyle/>
        <a:p>
          <a:endParaRPr lang="en-US"/>
        </a:p>
      </dgm:t>
    </dgm:pt>
    <dgm:pt modelId="{A280394E-CFBB-4071-A3D2-63862550A144}" type="pres">
      <dgm:prSet presAssocID="{D2CA7C7E-A43B-4F48-BB06-5508E2E584B0}" presName="outerComposite" presStyleCnt="0">
        <dgm:presLayoutVars>
          <dgm:chMax val="5"/>
          <dgm:dir/>
          <dgm:resizeHandles val="exact"/>
        </dgm:presLayoutVars>
      </dgm:prSet>
      <dgm:spPr/>
    </dgm:pt>
    <dgm:pt modelId="{F1CD575A-56EC-4BC6-BF58-7F57D92B8C77}" type="pres">
      <dgm:prSet presAssocID="{D2CA7C7E-A43B-4F48-BB06-5508E2E584B0}" presName="dummyMaxCanvas" presStyleCnt="0">
        <dgm:presLayoutVars/>
      </dgm:prSet>
      <dgm:spPr/>
    </dgm:pt>
    <dgm:pt modelId="{82624B80-FBED-4CFD-A345-393315C80F32}" type="pres">
      <dgm:prSet presAssocID="{D2CA7C7E-A43B-4F48-BB06-5508E2E584B0}" presName="TwoNodes_1" presStyleLbl="node1" presStyleIdx="0" presStyleCnt="2">
        <dgm:presLayoutVars>
          <dgm:bulletEnabled val="1"/>
        </dgm:presLayoutVars>
      </dgm:prSet>
      <dgm:spPr/>
    </dgm:pt>
    <dgm:pt modelId="{086702DC-7087-48F6-834D-E9F35AFB0354}" type="pres">
      <dgm:prSet presAssocID="{D2CA7C7E-A43B-4F48-BB06-5508E2E584B0}" presName="TwoNodes_2" presStyleLbl="node1" presStyleIdx="1" presStyleCnt="2">
        <dgm:presLayoutVars>
          <dgm:bulletEnabled val="1"/>
        </dgm:presLayoutVars>
      </dgm:prSet>
      <dgm:spPr/>
    </dgm:pt>
    <dgm:pt modelId="{3083DA37-AE7C-4914-9036-D6551EEAE710}" type="pres">
      <dgm:prSet presAssocID="{D2CA7C7E-A43B-4F48-BB06-5508E2E584B0}" presName="TwoConn_1-2" presStyleLbl="fgAccFollowNode1" presStyleIdx="0" presStyleCnt="1">
        <dgm:presLayoutVars>
          <dgm:bulletEnabled val="1"/>
        </dgm:presLayoutVars>
      </dgm:prSet>
      <dgm:spPr/>
    </dgm:pt>
    <dgm:pt modelId="{5228DEEA-9E58-4F4F-8B71-537DCF425E5F}" type="pres">
      <dgm:prSet presAssocID="{D2CA7C7E-A43B-4F48-BB06-5508E2E584B0}" presName="TwoNodes_1_text" presStyleLbl="node1" presStyleIdx="1" presStyleCnt="2">
        <dgm:presLayoutVars>
          <dgm:bulletEnabled val="1"/>
        </dgm:presLayoutVars>
      </dgm:prSet>
      <dgm:spPr/>
    </dgm:pt>
    <dgm:pt modelId="{AF3A21BC-2143-45F3-9293-3B427D1DC422}" type="pres">
      <dgm:prSet presAssocID="{D2CA7C7E-A43B-4F48-BB06-5508E2E584B0}" presName="TwoNodes_2_text" presStyleLbl="node1" presStyleIdx="1" presStyleCnt="2">
        <dgm:presLayoutVars>
          <dgm:bulletEnabled val="1"/>
        </dgm:presLayoutVars>
      </dgm:prSet>
      <dgm:spPr/>
    </dgm:pt>
  </dgm:ptLst>
  <dgm:cxnLst>
    <dgm:cxn modelId="{8B7E7C12-FC25-445C-B870-AF436D392CB2}" srcId="{D2CA7C7E-A43B-4F48-BB06-5508E2E584B0}" destId="{B03BBB67-5E2A-40A1-B643-67BE8F1A8B65}" srcOrd="0" destOrd="0" parTransId="{BFFE2FA4-6FDE-479F-8F9F-8033DAC7902F}" sibTransId="{36BDA5A4-38F7-4E14-8378-7FE7A14E7149}"/>
    <dgm:cxn modelId="{34D4B226-8D53-46E5-8C99-B5FAF8B64205}" srcId="{D2CA7C7E-A43B-4F48-BB06-5508E2E584B0}" destId="{FF51388C-33A3-40C7-BB76-97CA21FF876D}" srcOrd="1" destOrd="0" parTransId="{0F33097D-98E4-4D70-A087-5A2694AE5C22}" sibTransId="{E3E05F94-8B54-4BA4-83DA-D770FB9C503C}"/>
    <dgm:cxn modelId="{97F39533-A6FC-4992-A1D9-4BA3FBB13398}" type="presOf" srcId="{B03BBB67-5E2A-40A1-B643-67BE8F1A8B65}" destId="{82624B80-FBED-4CFD-A345-393315C80F32}" srcOrd="0" destOrd="0" presId="urn:microsoft.com/office/officeart/2005/8/layout/vProcess5"/>
    <dgm:cxn modelId="{80C36A34-8090-41D8-91EF-67F81589519E}" type="presOf" srcId="{FF51388C-33A3-40C7-BB76-97CA21FF876D}" destId="{AF3A21BC-2143-45F3-9293-3B427D1DC422}" srcOrd="1" destOrd="0" presId="urn:microsoft.com/office/officeart/2005/8/layout/vProcess5"/>
    <dgm:cxn modelId="{EED06461-8F7F-48C3-9E96-EADA7A1C4BF4}" type="presOf" srcId="{B03BBB67-5E2A-40A1-B643-67BE8F1A8B65}" destId="{5228DEEA-9E58-4F4F-8B71-537DCF425E5F}" srcOrd="1" destOrd="0" presId="urn:microsoft.com/office/officeart/2005/8/layout/vProcess5"/>
    <dgm:cxn modelId="{8194B27A-4552-4326-B225-1A916C7441E3}" type="presOf" srcId="{D2CA7C7E-A43B-4F48-BB06-5508E2E584B0}" destId="{A280394E-CFBB-4071-A3D2-63862550A144}" srcOrd="0" destOrd="0" presId="urn:microsoft.com/office/officeart/2005/8/layout/vProcess5"/>
    <dgm:cxn modelId="{110045C8-6715-4B21-8690-8B9A1FCD2017}" type="presOf" srcId="{FF51388C-33A3-40C7-BB76-97CA21FF876D}" destId="{086702DC-7087-48F6-834D-E9F35AFB0354}" srcOrd="0" destOrd="0" presId="urn:microsoft.com/office/officeart/2005/8/layout/vProcess5"/>
    <dgm:cxn modelId="{44BAF2FA-5EC3-4965-8D8B-5B4868A14874}" type="presOf" srcId="{36BDA5A4-38F7-4E14-8378-7FE7A14E7149}" destId="{3083DA37-AE7C-4914-9036-D6551EEAE710}" srcOrd="0" destOrd="0" presId="urn:microsoft.com/office/officeart/2005/8/layout/vProcess5"/>
    <dgm:cxn modelId="{91B314FB-25CC-4EFB-B3AC-75ED4EADEAD5}" type="presParOf" srcId="{A280394E-CFBB-4071-A3D2-63862550A144}" destId="{F1CD575A-56EC-4BC6-BF58-7F57D92B8C77}" srcOrd="0" destOrd="0" presId="urn:microsoft.com/office/officeart/2005/8/layout/vProcess5"/>
    <dgm:cxn modelId="{75BC1F31-7285-492A-91EE-BB4724BBA618}" type="presParOf" srcId="{A280394E-CFBB-4071-A3D2-63862550A144}" destId="{82624B80-FBED-4CFD-A345-393315C80F32}" srcOrd="1" destOrd="0" presId="urn:microsoft.com/office/officeart/2005/8/layout/vProcess5"/>
    <dgm:cxn modelId="{465D09BB-869A-4AA8-91AD-FDF65445057C}" type="presParOf" srcId="{A280394E-CFBB-4071-A3D2-63862550A144}" destId="{086702DC-7087-48F6-834D-E9F35AFB0354}" srcOrd="2" destOrd="0" presId="urn:microsoft.com/office/officeart/2005/8/layout/vProcess5"/>
    <dgm:cxn modelId="{2F6BB932-2C5B-4757-B449-49D01D82555E}" type="presParOf" srcId="{A280394E-CFBB-4071-A3D2-63862550A144}" destId="{3083DA37-AE7C-4914-9036-D6551EEAE710}" srcOrd="3" destOrd="0" presId="urn:microsoft.com/office/officeart/2005/8/layout/vProcess5"/>
    <dgm:cxn modelId="{901F5B04-3105-480D-82BB-4C02D1EDF675}" type="presParOf" srcId="{A280394E-CFBB-4071-A3D2-63862550A144}" destId="{5228DEEA-9E58-4F4F-8B71-537DCF425E5F}" srcOrd="4" destOrd="0" presId="urn:microsoft.com/office/officeart/2005/8/layout/vProcess5"/>
    <dgm:cxn modelId="{2BBD3917-775A-4F35-AEAF-2E276B768959}" type="presParOf" srcId="{A280394E-CFBB-4071-A3D2-63862550A144}" destId="{AF3A21BC-2143-45F3-9293-3B427D1DC42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7E354-FE9C-47FD-97E7-3DD72417FDE4}" type="doc">
      <dgm:prSet loTypeId="urn:microsoft.com/office/officeart/2005/8/layout/vList2" loCatId="list" qsTypeId="urn:microsoft.com/office/officeart/2005/8/quickstyle/simple5" qsCatId="simple" csTypeId="urn:microsoft.com/office/officeart/2005/8/colors/accent5_2" csCatId="accent5"/>
      <dgm:spPr/>
      <dgm:t>
        <a:bodyPr/>
        <a:lstStyle/>
        <a:p>
          <a:endParaRPr lang="en-US"/>
        </a:p>
      </dgm:t>
    </dgm:pt>
    <dgm:pt modelId="{F2830C64-F060-438B-AAD7-0FDB207CBAE8}">
      <dgm:prSet/>
      <dgm:spPr/>
      <dgm:t>
        <a:bodyPr/>
        <a:lstStyle/>
        <a:p>
          <a:r>
            <a:rPr lang="nl-NL"/>
            <a:t>Kies voor jezelf een vogelsoort uit die jou aanspreekt. </a:t>
          </a:r>
          <a:endParaRPr lang="en-US"/>
        </a:p>
      </dgm:t>
    </dgm:pt>
    <dgm:pt modelId="{41F98262-68DB-45F9-ABA4-D3DDB170D676}" type="parTrans" cxnId="{2C6FCAB7-0673-4C3C-B753-3CE3F7180483}">
      <dgm:prSet/>
      <dgm:spPr/>
      <dgm:t>
        <a:bodyPr/>
        <a:lstStyle/>
        <a:p>
          <a:endParaRPr lang="en-US"/>
        </a:p>
      </dgm:t>
    </dgm:pt>
    <dgm:pt modelId="{82B81F82-5508-416B-A055-E789AEC14B52}" type="sibTrans" cxnId="{2C6FCAB7-0673-4C3C-B753-3CE3F7180483}">
      <dgm:prSet/>
      <dgm:spPr/>
      <dgm:t>
        <a:bodyPr/>
        <a:lstStyle/>
        <a:p>
          <a:endParaRPr lang="en-US"/>
        </a:p>
      </dgm:t>
    </dgm:pt>
    <dgm:pt modelId="{1A6D1DFF-ACF3-4175-89CD-9A4846AD967F}">
      <dgm:prSet/>
      <dgm:spPr/>
      <dgm:t>
        <a:bodyPr/>
        <a:lstStyle/>
        <a:p>
          <a:r>
            <a:rPr lang="nl-NL"/>
            <a:t>Ga nu is kijken wat voor huisvesting het beste is voor deze vogelsoort. </a:t>
          </a:r>
          <a:endParaRPr lang="en-US"/>
        </a:p>
      </dgm:t>
    </dgm:pt>
    <dgm:pt modelId="{24AD438D-564A-4827-B288-E8A88E12B02F}" type="parTrans" cxnId="{5188E457-3091-4F0D-8F03-0CBF7632211E}">
      <dgm:prSet/>
      <dgm:spPr/>
      <dgm:t>
        <a:bodyPr/>
        <a:lstStyle/>
        <a:p>
          <a:endParaRPr lang="en-US"/>
        </a:p>
      </dgm:t>
    </dgm:pt>
    <dgm:pt modelId="{9940FCD1-B2F2-4DC7-A9E0-26FC9CDB4AD5}" type="sibTrans" cxnId="{5188E457-3091-4F0D-8F03-0CBF7632211E}">
      <dgm:prSet/>
      <dgm:spPr/>
      <dgm:t>
        <a:bodyPr/>
        <a:lstStyle/>
        <a:p>
          <a:endParaRPr lang="en-US"/>
        </a:p>
      </dgm:t>
    </dgm:pt>
    <dgm:pt modelId="{EA43BB14-02AA-494B-9BB9-AEA00F926FA4}">
      <dgm:prSet/>
      <dgm:spPr/>
      <dgm:t>
        <a:bodyPr/>
        <a:lstStyle/>
        <a:p>
          <a:r>
            <a:rPr lang="nl-NL"/>
            <a:t>15 minuten bespreken</a:t>
          </a:r>
          <a:endParaRPr lang="en-US"/>
        </a:p>
      </dgm:t>
    </dgm:pt>
    <dgm:pt modelId="{2C80AE2F-765A-43AA-84B6-75832A9794D3}" type="parTrans" cxnId="{B120FF5C-81FE-479A-9C07-2E82744B4EA6}">
      <dgm:prSet/>
      <dgm:spPr/>
      <dgm:t>
        <a:bodyPr/>
        <a:lstStyle/>
        <a:p>
          <a:endParaRPr lang="en-US"/>
        </a:p>
      </dgm:t>
    </dgm:pt>
    <dgm:pt modelId="{66DD6CDF-47C1-4449-8D48-86E5718724D9}" type="sibTrans" cxnId="{B120FF5C-81FE-479A-9C07-2E82744B4EA6}">
      <dgm:prSet/>
      <dgm:spPr/>
      <dgm:t>
        <a:bodyPr/>
        <a:lstStyle/>
        <a:p>
          <a:endParaRPr lang="en-US"/>
        </a:p>
      </dgm:t>
    </dgm:pt>
    <dgm:pt modelId="{AB26B6D0-5DB0-437A-8E2C-FE75BA80B847}" type="pres">
      <dgm:prSet presAssocID="{3BF7E354-FE9C-47FD-97E7-3DD72417FDE4}" presName="linear" presStyleCnt="0">
        <dgm:presLayoutVars>
          <dgm:animLvl val="lvl"/>
          <dgm:resizeHandles val="exact"/>
        </dgm:presLayoutVars>
      </dgm:prSet>
      <dgm:spPr/>
    </dgm:pt>
    <dgm:pt modelId="{A6716D55-EE1E-4403-AE09-6528065414E3}" type="pres">
      <dgm:prSet presAssocID="{F2830C64-F060-438B-AAD7-0FDB207CBAE8}" presName="parentText" presStyleLbl="node1" presStyleIdx="0" presStyleCnt="3">
        <dgm:presLayoutVars>
          <dgm:chMax val="0"/>
          <dgm:bulletEnabled val="1"/>
        </dgm:presLayoutVars>
      </dgm:prSet>
      <dgm:spPr/>
    </dgm:pt>
    <dgm:pt modelId="{8218D8FB-7E66-434B-807C-17B2315AACFA}" type="pres">
      <dgm:prSet presAssocID="{82B81F82-5508-416B-A055-E789AEC14B52}" presName="spacer" presStyleCnt="0"/>
      <dgm:spPr/>
    </dgm:pt>
    <dgm:pt modelId="{6A78196A-E09C-46E1-A873-C88598D3B5D7}" type="pres">
      <dgm:prSet presAssocID="{1A6D1DFF-ACF3-4175-89CD-9A4846AD967F}" presName="parentText" presStyleLbl="node1" presStyleIdx="1" presStyleCnt="3">
        <dgm:presLayoutVars>
          <dgm:chMax val="0"/>
          <dgm:bulletEnabled val="1"/>
        </dgm:presLayoutVars>
      </dgm:prSet>
      <dgm:spPr/>
    </dgm:pt>
    <dgm:pt modelId="{9A92B52C-6460-443E-8B0C-B9A428A861A5}" type="pres">
      <dgm:prSet presAssocID="{9940FCD1-B2F2-4DC7-A9E0-26FC9CDB4AD5}" presName="spacer" presStyleCnt="0"/>
      <dgm:spPr/>
    </dgm:pt>
    <dgm:pt modelId="{C1D1A2E7-EAD0-456A-9626-92F7A1034E73}" type="pres">
      <dgm:prSet presAssocID="{EA43BB14-02AA-494B-9BB9-AEA00F926FA4}" presName="parentText" presStyleLbl="node1" presStyleIdx="2" presStyleCnt="3">
        <dgm:presLayoutVars>
          <dgm:chMax val="0"/>
          <dgm:bulletEnabled val="1"/>
        </dgm:presLayoutVars>
      </dgm:prSet>
      <dgm:spPr/>
    </dgm:pt>
  </dgm:ptLst>
  <dgm:cxnLst>
    <dgm:cxn modelId="{8470F213-72BD-4601-AFD2-9C9B9AE7E6D6}" type="presOf" srcId="{EA43BB14-02AA-494B-9BB9-AEA00F926FA4}" destId="{C1D1A2E7-EAD0-456A-9626-92F7A1034E73}" srcOrd="0" destOrd="0" presId="urn:microsoft.com/office/officeart/2005/8/layout/vList2"/>
    <dgm:cxn modelId="{B120FF5C-81FE-479A-9C07-2E82744B4EA6}" srcId="{3BF7E354-FE9C-47FD-97E7-3DD72417FDE4}" destId="{EA43BB14-02AA-494B-9BB9-AEA00F926FA4}" srcOrd="2" destOrd="0" parTransId="{2C80AE2F-765A-43AA-84B6-75832A9794D3}" sibTransId="{66DD6CDF-47C1-4449-8D48-86E5718724D9}"/>
    <dgm:cxn modelId="{7468FB71-0E03-4734-885C-EDE8BA8E673C}" type="presOf" srcId="{1A6D1DFF-ACF3-4175-89CD-9A4846AD967F}" destId="{6A78196A-E09C-46E1-A873-C88598D3B5D7}" srcOrd="0" destOrd="0" presId="urn:microsoft.com/office/officeart/2005/8/layout/vList2"/>
    <dgm:cxn modelId="{5188E457-3091-4F0D-8F03-0CBF7632211E}" srcId="{3BF7E354-FE9C-47FD-97E7-3DD72417FDE4}" destId="{1A6D1DFF-ACF3-4175-89CD-9A4846AD967F}" srcOrd="1" destOrd="0" parTransId="{24AD438D-564A-4827-B288-E8A88E12B02F}" sibTransId="{9940FCD1-B2F2-4DC7-A9E0-26FC9CDB4AD5}"/>
    <dgm:cxn modelId="{A2B8E9A3-25FF-4A73-8162-A32009E69006}" type="presOf" srcId="{3BF7E354-FE9C-47FD-97E7-3DD72417FDE4}" destId="{AB26B6D0-5DB0-437A-8E2C-FE75BA80B847}" srcOrd="0" destOrd="0" presId="urn:microsoft.com/office/officeart/2005/8/layout/vList2"/>
    <dgm:cxn modelId="{2C6FCAB7-0673-4C3C-B753-3CE3F7180483}" srcId="{3BF7E354-FE9C-47FD-97E7-3DD72417FDE4}" destId="{F2830C64-F060-438B-AAD7-0FDB207CBAE8}" srcOrd="0" destOrd="0" parTransId="{41F98262-68DB-45F9-ABA4-D3DDB170D676}" sibTransId="{82B81F82-5508-416B-A055-E789AEC14B52}"/>
    <dgm:cxn modelId="{7F0F00FA-A7A8-4D18-A8C3-B6C382F08234}" type="presOf" srcId="{F2830C64-F060-438B-AAD7-0FDB207CBAE8}" destId="{A6716D55-EE1E-4403-AE09-6528065414E3}" srcOrd="0" destOrd="0" presId="urn:microsoft.com/office/officeart/2005/8/layout/vList2"/>
    <dgm:cxn modelId="{C90DDEDB-D417-470F-BCC5-152B6791E4CD}" type="presParOf" srcId="{AB26B6D0-5DB0-437A-8E2C-FE75BA80B847}" destId="{A6716D55-EE1E-4403-AE09-6528065414E3}" srcOrd="0" destOrd="0" presId="urn:microsoft.com/office/officeart/2005/8/layout/vList2"/>
    <dgm:cxn modelId="{1D0D869A-3CBC-4F63-AC38-771DA8CCE5BC}" type="presParOf" srcId="{AB26B6D0-5DB0-437A-8E2C-FE75BA80B847}" destId="{8218D8FB-7E66-434B-807C-17B2315AACFA}" srcOrd="1" destOrd="0" presId="urn:microsoft.com/office/officeart/2005/8/layout/vList2"/>
    <dgm:cxn modelId="{222DE5FD-9CC7-452D-B8D9-0D4D9C14757F}" type="presParOf" srcId="{AB26B6D0-5DB0-437A-8E2C-FE75BA80B847}" destId="{6A78196A-E09C-46E1-A873-C88598D3B5D7}" srcOrd="2" destOrd="0" presId="urn:microsoft.com/office/officeart/2005/8/layout/vList2"/>
    <dgm:cxn modelId="{C65715B1-3E5D-4EDB-97D3-58C90E7F57B1}" type="presParOf" srcId="{AB26B6D0-5DB0-437A-8E2C-FE75BA80B847}" destId="{9A92B52C-6460-443E-8B0C-B9A428A861A5}" srcOrd="3" destOrd="0" presId="urn:microsoft.com/office/officeart/2005/8/layout/vList2"/>
    <dgm:cxn modelId="{5A0B240D-ADE4-4F3D-8757-A61F9CF287B7}" type="presParOf" srcId="{AB26B6D0-5DB0-437A-8E2C-FE75BA80B847}" destId="{C1D1A2E7-EAD0-456A-9626-92F7A1034E7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95F11-0543-4DDC-92F2-3755A5EC6719}">
      <dsp:nvSpPr>
        <dsp:cNvPr id="0" name=""/>
        <dsp:cNvSpPr/>
      </dsp:nvSpPr>
      <dsp:spPr>
        <a:xfrm>
          <a:off x="1365" y="265038"/>
          <a:ext cx="4793425" cy="304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B374F-4F99-4EC6-9255-DAA7347A2288}">
      <dsp:nvSpPr>
        <dsp:cNvPr id="0" name=""/>
        <dsp:cNvSpPr/>
      </dsp:nvSpPr>
      <dsp:spPr>
        <a:xfrm>
          <a:off x="533968" y="771011"/>
          <a:ext cx="4793425" cy="3043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nl-NL" sz="3700" kern="1200"/>
            <a:t>Noemt de kenmerken van de natuurlijke leefomgeving van vogels. </a:t>
          </a:r>
          <a:endParaRPr lang="en-US" sz="3700" kern="1200"/>
        </a:p>
      </dsp:txBody>
      <dsp:txXfrm>
        <a:off x="623119" y="860162"/>
        <a:ext cx="4615123" cy="2865522"/>
      </dsp:txXfrm>
    </dsp:sp>
    <dsp:sp modelId="{4D553C01-F8BF-414C-82A5-70A6C4D0FCD8}">
      <dsp:nvSpPr>
        <dsp:cNvPr id="0" name=""/>
        <dsp:cNvSpPr/>
      </dsp:nvSpPr>
      <dsp:spPr>
        <a:xfrm>
          <a:off x="5859996" y="265038"/>
          <a:ext cx="4793425" cy="3043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43FF4-1812-461F-84C4-CB23AC92130B}">
      <dsp:nvSpPr>
        <dsp:cNvPr id="0" name=""/>
        <dsp:cNvSpPr/>
      </dsp:nvSpPr>
      <dsp:spPr>
        <a:xfrm>
          <a:off x="6392599" y="771011"/>
          <a:ext cx="4793425" cy="3043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nl-NL" sz="3700" kern="1200"/>
            <a:t>Noemt verschillende huisvestingseisen en huisvestingssystemen voor vogels. </a:t>
          </a:r>
          <a:endParaRPr lang="en-US" sz="3700" kern="1200"/>
        </a:p>
      </dsp:txBody>
      <dsp:txXfrm>
        <a:off x="6481750" y="860162"/>
        <a:ext cx="4615123" cy="286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D7A20-AB3E-4778-B733-F9FF7DFE2B04}">
      <dsp:nvSpPr>
        <dsp:cNvPr id="0" name=""/>
        <dsp:cNvSpPr/>
      </dsp:nvSpPr>
      <dsp:spPr>
        <a:xfrm>
          <a:off x="4206" y="8817"/>
          <a:ext cx="2529180" cy="46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a:t>Kamervolière</a:t>
          </a:r>
          <a:endParaRPr lang="en-US" sz="1600" kern="1200"/>
        </a:p>
      </dsp:txBody>
      <dsp:txXfrm>
        <a:off x="4206" y="8817"/>
        <a:ext cx="2529180" cy="460800"/>
      </dsp:txXfrm>
    </dsp:sp>
    <dsp:sp modelId="{A6AFD747-B12E-4F17-A543-E0429D25E0A0}">
      <dsp:nvSpPr>
        <dsp:cNvPr id="0" name=""/>
        <dsp:cNvSpPr/>
      </dsp:nvSpPr>
      <dsp:spPr>
        <a:xfrm>
          <a:off x="4206" y="469617"/>
          <a:ext cx="2529180" cy="36014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a:t>Eisen: Papegaaiachtigen hebben een hoge volière nodig (60 × 70 × 100 centimeter), omdat ze van klimmen houden. Een kanarie heeft vooral een brede volière nodig (80 × 40 × 50 centimeter). Zorg voor een rand van hout of glas om rommel vanuit de kooi op de grond te voorkomen. Denk aan zaagsel, voer, zand of ontlasting.</a:t>
          </a:r>
          <a:endParaRPr lang="en-US" sz="1600" kern="1200"/>
        </a:p>
      </dsp:txBody>
      <dsp:txXfrm>
        <a:off x="4206" y="469617"/>
        <a:ext cx="2529180" cy="3601440"/>
      </dsp:txXfrm>
    </dsp:sp>
    <dsp:sp modelId="{B8CEEE77-55B4-46CC-A693-4FFEE69D756E}">
      <dsp:nvSpPr>
        <dsp:cNvPr id="0" name=""/>
        <dsp:cNvSpPr/>
      </dsp:nvSpPr>
      <dsp:spPr>
        <a:xfrm>
          <a:off x="2887471" y="8817"/>
          <a:ext cx="2529180" cy="460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a:t>Vitrinekooi</a:t>
          </a:r>
          <a:endParaRPr lang="en-US" sz="1600" kern="1200"/>
        </a:p>
      </dsp:txBody>
      <dsp:txXfrm>
        <a:off x="2887471" y="8817"/>
        <a:ext cx="2529180" cy="460800"/>
      </dsp:txXfrm>
    </dsp:sp>
    <dsp:sp modelId="{8B7E6731-B2DC-4DAD-80C6-6B37766DE1F7}">
      <dsp:nvSpPr>
        <dsp:cNvPr id="0" name=""/>
        <dsp:cNvSpPr/>
      </dsp:nvSpPr>
      <dsp:spPr>
        <a:xfrm>
          <a:off x="2887471" y="469617"/>
          <a:ext cx="2529180" cy="36014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a:t>Eisen: de voorkant van de kooi is van glas. De zijkanten zijn dicht. Zorg voor ventilatie en zet de kooi uit de zon. Een vitrinekooi is geschikt voor schuwe vogels, omdat de zijkanten dicht zijn.</a:t>
          </a:r>
          <a:endParaRPr lang="en-US" sz="1600" kern="1200"/>
        </a:p>
      </dsp:txBody>
      <dsp:txXfrm>
        <a:off x="2887471" y="469617"/>
        <a:ext cx="2529180" cy="3601440"/>
      </dsp:txXfrm>
    </dsp:sp>
    <dsp:sp modelId="{ECFF66E5-9C6E-42FF-8B48-D8A031E464AF}">
      <dsp:nvSpPr>
        <dsp:cNvPr id="0" name=""/>
        <dsp:cNvSpPr/>
      </dsp:nvSpPr>
      <dsp:spPr>
        <a:xfrm>
          <a:off x="5770737" y="8817"/>
          <a:ext cx="2529180" cy="460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a:t>Sierkooien</a:t>
          </a:r>
          <a:endParaRPr lang="en-US" sz="1600" kern="1200"/>
        </a:p>
      </dsp:txBody>
      <dsp:txXfrm>
        <a:off x="5770737" y="8817"/>
        <a:ext cx="2529180" cy="460800"/>
      </dsp:txXfrm>
    </dsp:sp>
    <dsp:sp modelId="{E0EFD692-3E0A-44A1-A8C5-E4B6DD61D982}">
      <dsp:nvSpPr>
        <dsp:cNvPr id="0" name=""/>
        <dsp:cNvSpPr/>
      </dsp:nvSpPr>
      <dsp:spPr>
        <a:xfrm>
          <a:off x="5770737" y="469617"/>
          <a:ext cx="2529180" cy="36014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a:t>Eisen: Papegaaiachtigen hebben een hoge volière nodig (60 × 70 × 100 centimeter), omdat ze van klimmen houden. Een kanarie heeft vooral een brede volière nodig (80 × 40 × 50 centimeter). Zorg voor een rand van hout of glas om rommel vanuit de kooi op de grond te voorkomen. Denk aan zaagsel, voer, zand of ontlasting.</a:t>
          </a:r>
          <a:endParaRPr lang="en-US" sz="1600" kern="1200"/>
        </a:p>
      </dsp:txBody>
      <dsp:txXfrm>
        <a:off x="5770737" y="469617"/>
        <a:ext cx="2529180" cy="3601440"/>
      </dsp:txXfrm>
    </dsp:sp>
    <dsp:sp modelId="{0133D6DD-03BB-47A9-BDFA-D8A1327E6AF2}">
      <dsp:nvSpPr>
        <dsp:cNvPr id="0" name=""/>
        <dsp:cNvSpPr/>
      </dsp:nvSpPr>
      <dsp:spPr>
        <a:xfrm>
          <a:off x="8654003" y="8817"/>
          <a:ext cx="2529180" cy="460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nl-NL" sz="1600" kern="1200"/>
            <a:t>Broedkooi</a:t>
          </a:r>
          <a:endParaRPr lang="en-US" sz="1600" kern="1200"/>
        </a:p>
      </dsp:txBody>
      <dsp:txXfrm>
        <a:off x="8654003" y="8817"/>
        <a:ext cx="2529180" cy="460800"/>
      </dsp:txXfrm>
    </dsp:sp>
    <dsp:sp modelId="{5418D64D-2F0D-4D7A-8051-790A6B60E81F}">
      <dsp:nvSpPr>
        <dsp:cNvPr id="0" name=""/>
        <dsp:cNvSpPr/>
      </dsp:nvSpPr>
      <dsp:spPr>
        <a:xfrm>
          <a:off x="8654003" y="469617"/>
          <a:ext cx="2529180" cy="36014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nl-NL" sz="1600" kern="1200"/>
            <a:t>Een broedkooi is geschikt om vogels te kweken. De afmetingen zijn afhankelijk van de vogelsoort. Zorg voor voldoende nestgelegenheid. Het nestmateriaal en de nestgelegenheid verschillen per soort. Er kunnen ook kleine broedkastjes in de volière worden geplaatst, zodat vogels niet verplaatst hoeven te worden. </a:t>
          </a:r>
          <a:endParaRPr lang="en-US" sz="1600" kern="1200"/>
        </a:p>
      </dsp:txBody>
      <dsp:txXfrm>
        <a:off x="8654003" y="469617"/>
        <a:ext cx="2529180" cy="3601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24B80-FBED-4CFD-A345-393315C80F32}">
      <dsp:nvSpPr>
        <dsp:cNvPr id="0" name=""/>
        <dsp:cNvSpPr/>
      </dsp:nvSpPr>
      <dsp:spPr>
        <a:xfrm>
          <a:off x="0" y="0"/>
          <a:ext cx="9509281" cy="18359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Vogels die in een sierkooi worden gehouden, moeten minimaal een half uur per dag buiten de kooi vliegen. Zo behouden ze hun conditie. Let erop dat ramen voor vogels niet zichtbaar zijn. Zorg ervoor dat de gordijnen dicht zijn of dat er stickers op de ramen zijn geplakt.</a:t>
          </a:r>
          <a:endParaRPr lang="en-US" sz="2100" kern="1200"/>
        </a:p>
      </dsp:txBody>
      <dsp:txXfrm>
        <a:off x="53773" y="53773"/>
        <a:ext cx="7611690" cy="1728397"/>
      </dsp:txXfrm>
    </dsp:sp>
    <dsp:sp modelId="{086702DC-7087-48F6-834D-E9F35AFB0354}">
      <dsp:nvSpPr>
        <dsp:cNvPr id="0" name=""/>
        <dsp:cNvSpPr/>
      </dsp:nvSpPr>
      <dsp:spPr>
        <a:xfrm>
          <a:off x="1678108" y="2243931"/>
          <a:ext cx="9509281" cy="18359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l-NL" sz="2100" kern="1200"/>
            <a:t>Wil je de kans op wegvliegen en ontsnappen verkleinen? Dan kun je de vogel kortwieken. Je knipt de belangrijkste veren (slagpennen) eraf. Zo kunnen ze alleen nog naar beneden vliegen en niet meer opstijgen. </a:t>
          </a:r>
          <a:endParaRPr lang="en-US" sz="2100" kern="1200"/>
        </a:p>
      </dsp:txBody>
      <dsp:txXfrm>
        <a:off x="1731881" y="2297704"/>
        <a:ext cx="6530263" cy="1728397"/>
      </dsp:txXfrm>
    </dsp:sp>
    <dsp:sp modelId="{3083DA37-AE7C-4914-9036-D6551EEAE710}">
      <dsp:nvSpPr>
        <dsp:cNvPr id="0" name=""/>
        <dsp:cNvSpPr/>
      </dsp:nvSpPr>
      <dsp:spPr>
        <a:xfrm>
          <a:off x="8315918" y="1443255"/>
          <a:ext cx="1193363" cy="119336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584425" y="1443255"/>
        <a:ext cx="656349" cy="8980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16D55-EE1E-4403-AE09-6528065414E3}">
      <dsp:nvSpPr>
        <dsp:cNvPr id="0" name=""/>
        <dsp:cNvSpPr/>
      </dsp:nvSpPr>
      <dsp:spPr>
        <a:xfrm>
          <a:off x="0" y="424412"/>
          <a:ext cx="4640729" cy="968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Kies voor jezelf een vogelsoort uit die jou aanspreekt. </a:t>
          </a:r>
          <a:endParaRPr lang="en-US" sz="2300" kern="1200"/>
        </a:p>
      </dsp:txBody>
      <dsp:txXfrm>
        <a:off x="47291" y="471703"/>
        <a:ext cx="4546147" cy="874178"/>
      </dsp:txXfrm>
    </dsp:sp>
    <dsp:sp modelId="{6A78196A-E09C-46E1-A873-C88598D3B5D7}">
      <dsp:nvSpPr>
        <dsp:cNvPr id="0" name=""/>
        <dsp:cNvSpPr/>
      </dsp:nvSpPr>
      <dsp:spPr>
        <a:xfrm>
          <a:off x="0" y="1459412"/>
          <a:ext cx="4640729" cy="968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Ga nu is kijken wat voor huisvesting het beste is voor deze vogelsoort. </a:t>
          </a:r>
          <a:endParaRPr lang="en-US" sz="2300" kern="1200"/>
        </a:p>
      </dsp:txBody>
      <dsp:txXfrm>
        <a:off x="47291" y="1506703"/>
        <a:ext cx="4546147" cy="874178"/>
      </dsp:txXfrm>
    </dsp:sp>
    <dsp:sp modelId="{C1D1A2E7-EAD0-456A-9626-92F7A1034E73}">
      <dsp:nvSpPr>
        <dsp:cNvPr id="0" name=""/>
        <dsp:cNvSpPr/>
      </dsp:nvSpPr>
      <dsp:spPr>
        <a:xfrm>
          <a:off x="0" y="2494412"/>
          <a:ext cx="4640729" cy="968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a:t>15 minuten bespreken</a:t>
          </a:r>
          <a:endParaRPr lang="en-US" sz="2300" kern="1200"/>
        </a:p>
      </dsp:txBody>
      <dsp:txXfrm>
        <a:off x="47291" y="2541703"/>
        <a:ext cx="4546147" cy="8741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3726046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73933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63943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38256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6048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26310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93462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71084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9035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18885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8/17/2023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‹nr.›</a:t>
            </a:fld>
            <a:endParaRPr lang="en-US"/>
          </a:p>
        </p:txBody>
      </p:sp>
    </p:spTree>
    <p:extLst>
      <p:ext uri="{BB962C8B-B14F-4D97-AF65-F5344CB8AC3E}">
        <p14:creationId xmlns:p14="http://schemas.microsoft.com/office/powerpoint/2010/main" val="86656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8/17/2023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‹nr.›</a:t>
            </a:fld>
            <a:endParaRPr lang="en-US" dirty="0"/>
          </a:p>
        </p:txBody>
      </p:sp>
    </p:spTree>
    <p:extLst>
      <p:ext uri="{BB962C8B-B14F-4D97-AF65-F5344CB8AC3E}">
        <p14:creationId xmlns:p14="http://schemas.microsoft.com/office/powerpoint/2010/main" val="1010269027"/>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5" r:id="rId6"/>
    <p:sldLayoutId id="2147483680"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93327DE-AF96-4552-944C-F5FB663CD0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92168" y="-1"/>
            <a:ext cx="4782385" cy="4928295"/>
            <a:chOff x="6992168" y="-1"/>
            <a:chExt cx="4782385" cy="4928295"/>
          </a:xfrm>
        </p:grpSpPr>
        <p:sp>
          <p:nvSpPr>
            <p:cNvPr id="15" name="Oval 14">
              <a:extLst>
                <a:ext uri="{FF2B5EF4-FFF2-40B4-BE49-F238E27FC236}">
                  <a16:creationId xmlns:a16="http://schemas.microsoft.com/office/drawing/2014/main" id="{487A98A1-D478-4890-9CAB-83521D6C7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66507" y="453951"/>
              <a:ext cx="608046" cy="608046"/>
            </a:xfrm>
            <a:prstGeom prst="ellipse">
              <a:avLst/>
            </a:prstGeom>
            <a:solidFill>
              <a:schemeClr val="accent1">
                <a:lumMod val="60000"/>
                <a:lumOff val="40000"/>
                <a:alpha val="60000"/>
              </a:schemeClr>
            </a:solidFill>
            <a:ln w="9331" cap="flat">
              <a:noFill/>
              <a:prstDash val="solid"/>
              <a:miter/>
            </a:ln>
          </p:spPr>
          <p:txBody>
            <a:bodyPr rtlCol="0" anchor="ctr"/>
            <a:lstStyle/>
            <a:p>
              <a:endParaRPr lang="en-US">
                <a:solidFill>
                  <a:schemeClr val="tx1"/>
                </a:solidFill>
              </a:endParaRPr>
            </a:p>
          </p:txBody>
        </p:sp>
        <p:sp>
          <p:nvSpPr>
            <p:cNvPr id="16" name="Freeform: Shape 15">
              <a:extLst>
                <a:ext uri="{FF2B5EF4-FFF2-40B4-BE49-F238E27FC236}">
                  <a16:creationId xmlns:a16="http://schemas.microsoft.com/office/drawing/2014/main" id="{E76BB555-B9B3-4F0E-8005-2D40CC16BF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64751" y="0"/>
              <a:ext cx="3721476" cy="1682047"/>
            </a:xfrm>
            <a:custGeom>
              <a:avLst/>
              <a:gdLst>
                <a:gd name="connsiteX0" fmla="*/ 0 w 3721476"/>
                <a:gd name="connsiteY0" fmla="*/ 0 h 1682047"/>
                <a:gd name="connsiteX1" fmla="*/ 3721476 w 3721476"/>
                <a:gd name="connsiteY1" fmla="*/ 0 h 1682047"/>
                <a:gd name="connsiteX2" fmla="*/ 3721230 w 3721476"/>
                <a:gd name="connsiteY2" fmla="*/ 4881 h 1682047"/>
                <a:gd name="connsiteX3" fmla="*/ 1862697 w 3721476"/>
                <a:gd name="connsiteY3" fmla="*/ 1682047 h 1682047"/>
                <a:gd name="connsiteX4" fmla="*/ 0 w 3721476"/>
                <a:gd name="connsiteY4" fmla="*/ 1682047 h 168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476" h="1682047">
                  <a:moveTo>
                    <a:pt x="0" y="0"/>
                  </a:moveTo>
                  <a:lnTo>
                    <a:pt x="3721476" y="0"/>
                  </a:lnTo>
                  <a:lnTo>
                    <a:pt x="3721230" y="4881"/>
                  </a:lnTo>
                  <a:cubicBezTo>
                    <a:pt x="3625562" y="946929"/>
                    <a:pt x="2829989" y="1682047"/>
                    <a:pt x="1862697" y="1682047"/>
                  </a:cubicBezTo>
                  <a:lnTo>
                    <a:pt x="0" y="1682047"/>
                  </a:lnTo>
                  <a:close/>
                </a:path>
              </a:pathLst>
            </a:custGeom>
            <a:solidFill>
              <a:schemeClr val="accent1">
                <a:alpha val="60000"/>
              </a:schemeClr>
            </a:solidFill>
            <a:ln w="9331"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C282DB48-F1F9-487D-8AC3-94C762AFD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19737" y="-1"/>
              <a:ext cx="3443554" cy="1516699"/>
            </a:xfrm>
            <a:custGeom>
              <a:avLst/>
              <a:gdLst>
                <a:gd name="connsiteX0" fmla="*/ 0 w 2872279"/>
                <a:gd name="connsiteY0" fmla="*/ 0 h 1183937"/>
                <a:gd name="connsiteX1" fmla="*/ 2872279 w 2872279"/>
                <a:gd name="connsiteY1" fmla="*/ 0 h 1183937"/>
                <a:gd name="connsiteX2" fmla="*/ 2868418 w 2872279"/>
                <a:gd name="connsiteY2" fmla="*/ 25304 h 1183937"/>
                <a:gd name="connsiteX3" fmla="*/ 1446821 w 2872279"/>
                <a:gd name="connsiteY3" fmla="*/ 1183937 h 1183937"/>
                <a:gd name="connsiteX4" fmla="*/ 0 w 2872279"/>
                <a:gd name="connsiteY4" fmla="*/ 1183937 h 1183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279" h="1183937">
                  <a:moveTo>
                    <a:pt x="0" y="0"/>
                  </a:moveTo>
                  <a:lnTo>
                    <a:pt x="2872279" y="0"/>
                  </a:lnTo>
                  <a:lnTo>
                    <a:pt x="2868418" y="25304"/>
                  </a:lnTo>
                  <a:cubicBezTo>
                    <a:pt x="2733112" y="686540"/>
                    <a:pt x="2148060" y="1183937"/>
                    <a:pt x="1446821" y="1183937"/>
                  </a:cubicBezTo>
                  <a:lnTo>
                    <a:pt x="0" y="1183937"/>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dirty="0"/>
            </a:p>
          </p:txBody>
        </p:sp>
        <p:sp>
          <p:nvSpPr>
            <p:cNvPr id="18" name="Oval 17">
              <a:extLst>
                <a:ext uri="{FF2B5EF4-FFF2-40B4-BE49-F238E27FC236}">
                  <a16:creationId xmlns:a16="http://schemas.microsoft.com/office/drawing/2014/main" id="{B930DAE9-1ABF-4097-906C-3946FCEEC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92168" y="4672162"/>
              <a:ext cx="256132" cy="25613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187795F4-43C7-4FE2-4544-180114CD2B80}"/>
              </a:ext>
            </a:extLst>
          </p:cNvPr>
          <p:cNvSpPr>
            <a:spLocks noGrp="1"/>
          </p:cNvSpPr>
          <p:nvPr>
            <p:ph type="ctrTitle"/>
          </p:nvPr>
        </p:nvSpPr>
        <p:spPr>
          <a:xfrm>
            <a:off x="457199" y="676656"/>
            <a:ext cx="6146193" cy="3063240"/>
          </a:xfrm>
        </p:spPr>
        <p:txBody>
          <a:bodyPr>
            <a:normAutofit/>
          </a:bodyPr>
          <a:lstStyle/>
          <a:p>
            <a:r>
              <a:rPr lang="nl-NL" dirty="0"/>
              <a:t>Huisvesting en </a:t>
            </a:r>
            <a:r>
              <a:rPr lang="nl-NL" dirty="0" err="1"/>
              <a:t>hygiene</a:t>
            </a:r>
            <a:r>
              <a:rPr lang="nl-NL" dirty="0"/>
              <a:t> </a:t>
            </a:r>
          </a:p>
        </p:txBody>
      </p:sp>
      <p:sp>
        <p:nvSpPr>
          <p:cNvPr id="3" name="Ondertitel 2">
            <a:extLst>
              <a:ext uri="{FF2B5EF4-FFF2-40B4-BE49-F238E27FC236}">
                <a16:creationId xmlns:a16="http://schemas.microsoft.com/office/drawing/2014/main" id="{B7B60FB6-2124-6243-0C2A-7A7EC1C5E4F4}"/>
              </a:ext>
            </a:extLst>
          </p:cNvPr>
          <p:cNvSpPr>
            <a:spLocks noGrp="1"/>
          </p:cNvSpPr>
          <p:nvPr>
            <p:ph type="subTitle" idx="1"/>
          </p:nvPr>
        </p:nvSpPr>
        <p:spPr>
          <a:xfrm>
            <a:off x="457199" y="3840480"/>
            <a:ext cx="6146193" cy="2340864"/>
          </a:xfrm>
        </p:spPr>
        <p:txBody>
          <a:bodyPr>
            <a:normAutofit/>
          </a:bodyPr>
          <a:lstStyle/>
          <a:p>
            <a:r>
              <a:rPr lang="nl-NL" dirty="0"/>
              <a:t>Leerjaar 2 blok 1: vogels </a:t>
            </a:r>
          </a:p>
        </p:txBody>
      </p:sp>
      <p:pic>
        <p:nvPicPr>
          <p:cNvPr id="5" name="Afbeelding 4" descr="Blauwe en gele papegaaienveren">
            <a:extLst>
              <a:ext uri="{FF2B5EF4-FFF2-40B4-BE49-F238E27FC236}">
                <a16:creationId xmlns:a16="http://schemas.microsoft.com/office/drawing/2014/main" id="{DD53725C-8BAC-4AE7-EF5F-7A48A8619B59}"/>
              </a:ext>
            </a:extLst>
          </p:cNvPr>
          <p:cNvPicPr>
            <a:picLocks noChangeAspect="1"/>
          </p:cNvPicPr>
          <p:nvPr/>
        </p:nvPicPr>
        <p:blipFill rotWithShape="1">
          <a:blip r:embed="rId3">
            <a:extLst>
              <a:ext uri="{28A0092B-C50C-407E-A947-70E740481C1C}">
                <a14:useLocalDpi xmlns:a14="http://schemas.microsoft.com/office/drawing/2010/main" val="0"/>
              </a:ext>
            </a:extLst>
          </a:blip>
          <a:srcRect r="26002" b="2"/>
          <a:stretch/>
        </p:blipFill>
        <p:spPr>
          <a:xfrm>
            <a:off x="7337620" y="2006669"/>
            <a:ext cx="4851332" cy="4851331"/>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p:spPr>
      </p:pic>
    </p:spTree>
    <p:extLst>
      <p:ext uri="{BB962C8B-B14F-4D97-AF65-F5344CB8AC3E}">
        <p14:creationId xmlns:p14="http://schemas.microsoft.com/office/powerpoint/2010/main" val="36682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42"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44"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46"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DEECE427-0577-C1FB-B455-CC1C8F012314}"/>
              </a:ext>
            </a:extLst>
          </p:cNvPr>
          <p:cNvSpPr>
            <a:spLocks noGrp="1"/>
          </p:cNvSpPr>
          <p:nvPr>
            <p:ph type="title"/>
          </p:nvPr>
        </p:nvSpPr>
        <p:spPr>
          <a:xfrm>
            <a:off x="457200" y="758952"/>
            <a:ext cx="4640729" cy="1325563"/>
          </a:xfrm>
        </p:spPr>
        <p:txBody>
          <a:bodyPr anchor="b">
            <a:normAutofit/>
          </a:bodyPr>
          <a:lstStyle/>
          <a:p>
            <a:r>
              <a:rPr lang="nl-NL" dirty="0"/>
              <a:t>Opdracht </a:t>
            </a:r>
            <a:endParaRPr lang="nl-NL"/>
          </a:p>
        </p:txBody>
      </p:sp>
      <p:pic>
        <p:nvPicPr>
          <p:cNvPr id="7" name="Afbeelding 6" descr="Afbeelding met tekst, schermopname, Lettertype&#10;&#10;Automatisch gegenereerde beschrijving">
            <a:extLst>
              <a:ext uri="{FF2B5EF4-FFF2-40B4-BE49-F238E27FC236}">
                <a16:creationId xmlns:a16="http://schemas.microsoft.com/office/drawing/2014/main" id="{C2B44EEF-6099-095D-291F-D1C42FAE551F}"/>
              </a:ext>
            </a:extLst>
          </p:cNvPr>
          <p:cNvPicPr>
            <a:picLocks noChangeAspect="1"/>
          </p:cNvPicPr>
          <p:nvPr/>
        </p:nvPicPr>
        <p:blipFill>
          <a:blip r:embed="rId3"/>
          <a:stretch>
            <a:fillRect/>
          </a:stretch>
        </p:blipFill>
        <p:spPr>
          <a:xfrm>
            <a:off x="6790504" y="1197430"/>
            <a:ext cx="4146589" cy="4593771"/>
          </a:xfrm>
          <a:prstGeom prst="rect">
            <a:avLst/>
          </a:prstGeom>
        </p:spPr>
      </p:pic>
      <p:graphicFrame>
        <p:nvGraphicFramePr>
          <p:cNvPr id="25" name="Tijdelijke aanduiding voor inhoud 2">
            <a:extLst>
              <a:ext uri="{FF2B5EF4-FFF2-40B4-BE49-F238E27FC236}">
                <a16:creationId xmlns:a16="http://schemas.microsoft.com/office/drawing/2014/main" id="{8A267B00-1F01-5119-45F9-481DBD6B00D0}"/>
              </a:ext>
            </a:extLst>
          </p:cNvPr>
          <p:cNvGraphicFramePr>
            <a:graphicFrameLocks noGrp="1"/>
          </p:cNvGraphicFramePr>
          <p:nvPr>
            <p:ph idx="1"/>
            <p:extLst>
              <p:ext uri="{D42A27DB-BD31-4B8C-83A1-F6EECF244321}">
                <p14:modId xmlns:p14="http://schemas.microsoft.com/office/powerpoint/2010/main" val="1860042812"/>
              </p:ext>
            </p:extLst>
          </p:nvPr>
        </p:nvGraphicFramePr>
        <p:xfrm>
          <a:off x="457200" y="2286000"/>
          <a:ext cx="4640729" cy="3887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0044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0"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EA7E347D-B32A-4759-B7FF-FD25A9AEE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8" y="-17141"/>
            <a:ext cx="12188952" cy="6875141"/>
          </a:xfrm>
          <a:custGeom>
            <a:avLst/>
            <a:gdLst>
              <a:gd name="connsiteX0" fmla="*/ 1488154 w 12188952"/>
              <a:gd name="connsiteY0" fmla="*/ 3508108 h 6875141"/>
              <a:gd name="connsiteX1" fmla="*/ 1292116 w 12188952"/>
              <a:gd name="connsiteY1" fmla="*/ 3704145 h 6875141"/>
              <a:gd name="connsiteX2" fmla="*/ 1488154 w 12188952"/>
              <a:gd name="connsiteY2" fmla="*/ 3900182 h 6875141"/>
              <a:gd name="connsiteX3" fmla="*/ 1684192 w 12188952"/>
              <a:gd name="connsiteY3" fmla="*/ 3704145 h 6875141"/>
              <a:gd name="connsiteX4" fmla="*/ 1488154 w 12188952"/>
              <a:gd name="connsiteY4" fmla="*/ 3508108 h 6875141"/>
              <a:gd name="connsiteX5" fmla="*/ 12188951 w 12188952"/>
              <a:gd name="connsiteY5" fmla="*/ 3213837 h 6875141"/>
              <a:gd name="connsiteX6" fmla="*/ 11900948 w 12188952"/>
              <a:gd name="connsiteY6" fmla="*/ 3213837 h 6875141"/>
              <a:gd name="connsiteX7" fmla="*/ 10063117 w 12188952"/>
              <a:gd name="connsiteY7" fmla="*/ 5051668 h 6875141"/>
              <a:gd name="connsiteX8" fmla="*/ 10063117 w 12188952"/>
              <a:gd name="connsiteY8" fmla="*/ 6875141 h 6875141"/>
              <a:gd name="connsiteX9" fmla="*/ 12073153 w 12188952"/>
              <a:gd name="connsiteY9" fmla="*/ 6875141 h 6875141"/>
              <a:gd name="connsiteX10" fmla="*/ 12083467 w 12188952"/>
              <a:gd name="connsiteY10" fmla="*/ 6874620 h 6875141"/>
              <a:gd name="connsiteX11" fmla="*/ 12188951 w 12188952"/>
              <a:gd name="connsiteY11" fmla="*/ 6858522 h 6875141"/>
              <a:gd name="connsiteX12" fmla="*/ 12188951 w 12188952"/>
              <a:gd name="connsiteY12" fmla="*/ 6280730 h 6875141"/>
              <a:gd name="connsiteX13" fmla="*/ 12188952 w 12188952"/>
              <a:gd name="connsiteY13" fmla="*/ 6280729 h 6875141"/>
              <a:gd name="connsiteX14" fmla="*/ 12188952 w 12188952"/>
              <a:gd name="connsiteY14" fmla="*/ 3832194 h 6875141"/>
              <a:gd name="connsiteX15" fmla="*/ 12188951 w 12188952"/>
              <a:gd name="connsiteY15" fmla="*/ 3832194 h 6875141"/>
              <a:gd name="connsiteX16" fmla="*/ 0 w 12188952"/>
              <a:gd name="connsiteY16" fmla="*/ 2798382 h 6875141"/>
              <a:gd name="connsiteX17" fmla="*/ 0 w 12188952"/>
              <a:gd name="connsiteY17" fmla="*/ 4217834 h 6875141"/>
              <a:gd name="connsiteX18" fmla="*/ 10291 w 12188952"/>
              <a:gd name="connsiteY18" fmla="*/ 4210345 h 6875141"/>
              <a:gd name="connsiteX19" fmla="*/ 460407 w 12188952"/>
              <a:gd name="connsiteY19" fmla="*/ 3508108 h 6875141"/>
              <a:gd name="connsiteX20" fmla="*/ 10291 w 12188952"/>
              <a:gd name="connsiteY20" fmla="*/ 2805871 h 6875141"/>
              <a:gd name="connsiteX21" fmla="*/ 11563230 w 12188952"/>
              <a:gd name="connsiteY21" fmla="*/ 603215 h 6875141"/>
              <a:gd name="connsiteX22" fmla="*/ 11381044 w 12188952"/>
              <a:gd name="connsiteY22" fmla="*/ 620944 h 6875141"/>
              <a:gd name="connsiteX23" fmla="*/ 11546600 w 12188952"/>
              <a:gd name="connsiteY23" fmla="*/ 1418331 h 6875141"/>
              <a:gd name="connsiteX24" fmla="*/ 12161801 w 12188952"/>
              <a:gd name="connsiteY24" fmla="*/ 1601617 h 6875141"/>
              <a:gd name="connsiteX25" fmla="*/ 12185891 w 12188952"/>
              <a:gd name="connsiteY25" fmla="*/ 1600043 h 6875141"/>
              <a:gd name="connsiteX26" fmla="*/ 12185891 w 12188952"/>
              <a:gd name="connsiteY26" fmla="*/ 795119 h 6875141"/>
              <a:gd name="connsiteX27" fmla="*/ 12178431 w 12188952"/>
              <a:gd name="connsiteY27" fmla="*/ 786500 h 6875141"/>
              <a:gd name="connsiteX28" fmla="*/ 11563230 w 12188952"/>
              <a:gd name="connsiteY28" fmla="*/ 603215 h 6875141"/>
              <a:gd name="connsiteX29" fmla="*/ 1368216 w 12188952"/>
              <a:gd name="connsiteY29" fmla="*/ 0 h 6875141"/>
              <a:gd name="connsiteX30" fmla="*/ 0 w 12188952"/>
              <a:gd name="connsiteY30" fmla="*/ 0 h 6875141"/>
              <a:gd name="connsiteX31" fmla="*/ 0 w 12188952"/>
              <a:gd name="connsiteY31" fmla="*/ 1368215 h 6875141"/>
              <a:gd name="connsiteX32" fmla="*/ 1372241 w 12188952"/>
              <a:gd name="connsiteY32" fmla="*/ 2740456 h 6875141"/>
              <a:gd name="connsiteX33" fmla="*/ 2740456 w 12188952"/>
              <a:gd name="connsiteY33" fmla="*/ 2740456 h 6875141"/>
              <a:gd name="connsiteX34" fmla="*/ 2740456 w 12188952"/>
              <a:gd name="connsiteY34" fmla="*/ 1372240 h 6875141"/>
              <a:gd name="connsiteX35" fmla="*/ 1368216 w 12188952"/>
              <a:gd name="connsiteY35" fmla="*/ 0 h 687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8952" h="6875141">
                <a:moveTo>
                  <a:pt x="1488154" y="3508108"/>
                </a:moveTo>
                <a:cubicBezTo>
                  <a:pt x="1379885" y="3508108"/>
                  <a:pt x="1292116" y="3595877"/>
                  <a:pt x="1292116" y="3704145"/>
                </a:cubicBezTo>
                <a:cubicBezTo>
                  <a:pt x="1292116" y="3812413"/>
                  <a:pt x="1379885" y="3900182"/>
                  <a:pt x="1488154" y="3900182"/>
                </a:cubicBezTo>
                <a:cubicBezTo>
                  <a:pt x="1596423" y="3900182"/>
                  <a:pt x="1684192" y="3812413"/>
                  <a:pt x="1684192" y="3704145"/>
                </a:cubicBezTo>
                <a:cubicBezTo>
                  <a:pt x="1684192" y="3595877"/>
                  <a:pt x="1596423" y="3508108"/>
                  <a:pt x="1488154" y="3508108"/>
                </a:cubicBezTo>
                <a:close/>
                <a:moveTo>
                  <a:pt x="12188951" y="3213837"/>
                </a:moveTo>
                <a:lnTo>
                  <a:pt x="11900948" y="3213837"/>
                </a:lnTo>
                <a:cubicBezTo>
                  <a:pt x="10885931" y="3213837"/>
                  <a:pt x="10063117" y="4036651"/>
                  <a:pt x="10063117" y="5051668"/>
                </a:cubicBezTo>
                <a:lnTo>
                  <a:pt x="10063117" y="6875141"/>
                </a:lnTo>
                <a:lnTo>
                  <a:pt x="12073153" y="6875141"/>
                </a:lnTo>
                <a:lnTo>
                  <a:pt x="12083467" y="6874620"/>
                </a:lnTo>
                <a:lnTo>
                  <a:pt x="12188951" y="6858522"/>
                </a:lnTo>
                <a:lnTo>
                  <a:pt x="12188951" y="6280730"/>
                </a:lnTo>
                <a:lnTo>
                  <a:pt x="12188952" y="6280729"/>
                </a:lnTo>
                <a:lnTo>
                  <a:pt x="12188952" y="3832194"/>
                </a:lnTo>
                <a:lnTo>
                  <a:pt x="12188951" y="3832194"/>
                </a:lnTo>
                <a:close/>
                <a:moveTo>
                  <a:pt x="0" y="2798382"/>
                </a:moveTo>
                <a:lnTo>
                  <a:pt x="0" y="4217834"/>
                </a:lnTo>
                <a:lnTo>
                  <a:pt x="10291" y="4210345"/>
                </a:lnTo>
                <a:cubicBezTo>
                  <a:pt x="100314" y="4143505"/>
                  <a:pt x="460407" y="3854496"/>
                  <a:pt x="460407" y="3508108"/>
                </a:cubicBezTo>
                <a:cubicBezTo>
                  <a:pt x="460407" y="3161721"/>
                  <a:pt x="100314" y="2872711"/>
                  <a:pt x="10291" y="2805871"/>
                </a:cubicBezTo>
                <a:close/>
                <a:moveTo>
                  <a:pt x="11563230" y="603215"/>
                </a:moveTo>
                <a:cubicBezTo>
                  <a:pt x="11455784" y="606833"/>
                  <a:pt x="11381044" y="620944"/>
                  <a:pt x="11381044" y="620944"/>
                </a:cubicBezTo>
                <a:cubicBezTo>
                  <a:pt x="11381044" y="620944"/>
                  <a:pt x="11280695" y="1152426"/>
                  <a:pt x="11546600" y="1418331"/>
                </a:cubicBezTo>
                <a:cubicBezTo>
                  <a:pt x="11712792" y="1584523"/>
                  <a:pt x="11982723" y="1607645"/>
                  <a:pt x="12161801" y="1601617"/>
                </a:cubicBezTo>
                <a:lnTo>
                  <a:pt x="12185891" y="1600043"/>
                </a:lnTo>
                <a:lnTo>
                  <a:pt x="12185891" y="795119"/>
                </a:lnTo>
                <a:lnTo>
                  <a:pt x="12178431" y="786500"/>
                </a:lnTo>
                <a:cubicBezTo>
                  <a:pt x="12012240" y="620309"/>
                  <a:pt x="11742309" y="597187"/>
                  <a:pt x="11563230" y="603215"/>
                </a:cubicBezTo>
                <a:close/>
                <a:moveTo>
                  <a:pt x="1368216" y="0"/>
                </a:moveTo>
                <a:lnTo>
                  <a:pt x="0" y="0"/>
                </a:lnTo>
                <a:lnTo>
                  <a:pt x="0" y="1368215"/>
                </a:lnTo>
                <a:cubicBezTo>
                  <a:pt x="0" y="2126091"/>
                  <a:pt x="614365" y="2740456"/>
                  <a:pt x="1372241" y="2740456"/>
                </a:cubicBezTo>
                <a:lnTo>
                  <a:pt x="2740456" y="2740456"/>
                </a:lnTo>
                <a:lnTo>
                  <a:pt x="2740456" y="1372240"/>
                </a:lnTo>
                <a:cubicBezTo>
                  <a:pt x="2740456" y="614365"/>
                  <a:pt x="2126092" y="0"/>
                  <a:pt x="1368216" y="0"/>
                </a:cubicBezTo>
                <a:close/>
              </a:path>
            </a:pathLst>
          </a:cu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pic>
        <p:nvPicPr>
          <p:cNvPr id="5" name="Picture 4" descr="Potlood en antwoordblad">
            <a:extLst>
              <a:ext uri="{FF2B5EF4-FFF2-40B4-BE49-F238E27FC236}">
                <a16:creationId xmlns:a16="http://schemas.microsoft.com/office/drawing/2014/main" id="{3797BE80-1868-115A-B273-34FF0DA716E4}"/>
              </a:ext>
            </a:extLst>
          </p:cNvPr>
          <p:cNvPicPr>
            <a:picLocks noChangeAspect="1"/>
          </p:cNvPicPr>
          <p:nvPr/>
        </p:nvPicPr>
        <p:blipFill rotWithShape="1">
          <a:blip r:embed="rId3">
            <a:alphaModFix/>
          </a:blip>
          <a:srcRect r="-1" b="855"/>
          <a:stretch/>
        </p:blipFill>
        <p:spPr>
          <a:xfrm>
            <a:off x="3059" y="10"/>
            <a:ext cx="12188941" cy="6857990"/>
          </a:xfrm>
          <a:prstGeom prst="rect">
            <a:avLst/>
          </a:prstGeom>
        </p:spPr>
      </p:pic>
      <p:sp>
        <p:nvSpPr>
          <p:cNvPr id="26" name="Rectangle 25">
            <a:extLst>
              <a:ext uri="{FF2B5EF4-FFF2-40B4-BE49-F238E27FC236}">
                <a16:creationId xmlns:a16="http://schemas.microsoft.com/office/drawing/2014/main" id="{ED029D64-BBDD-43FA-92CF-C6BF51514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A5F538-E337-8554-9931-C3991F142B8F}"/>
              </a:ext>
            </a:extLst>
          </p:cNvPr>
          <p:cNvSpPr>
            <a:spLocks noGrp="1"/>
          </p:cNvSpPr>
          <p:nvPr>
            <p:ph type="title"/>
          </p:nvPr>
        </p:nvSpPr>
        <p:spPr>
          <a:xfrm>
            <a:off x="457200" y="1122363"/>
            <a:ext cx="4788280" cy="2387600"/>
          </a:xfrm>
        </p:spPr>
        <p:txBody>
          <a:bodyPr vert="horz" lIns="91440" tIns="45720" rIns="91440" bIns="45720" rtlCol="0" anchor="b">
            <a:normAutofit/>
          </a:bodyPr>
          <a:lstStyle/>
          <a:p>
            <a:r>
              <a:rPr lang="en-US" sz="5400">
                <a:solidFill>
                  <a:srgbClr val="FFFFFF"/>
                </a:solidFill>
              </a:rPr>
              <a:t>Lesuur 2</a:t>
            </a:r>
          </a:p>
        </p:txBody>
      </p:sp>
      <p:sp>
        <p:nvSpPr>
          <p:cNvPr id="3" name="Tijdelijke aanduiding voor inhoud 2">
            <a:extLst>
              <a:ext uri="{FF2B5EF4-FFF2-40B4-BE49-F238E27FC236}">
                <a16:creationId xmlns:a16="http://schemas.microsoft.com/office/drawing/2014/main" id="{A9904BB5-189D-BA6F-3BB1-639EB21ED361}"/>
              </a:ext>
            </a:extLst>
          </p:cNvPr>
          <p:cNvSpPr>
            <a:spLocks noGrp="1"/>
          </p:cNvSpPr>
          <p:nvPr>
            <p:ph idx="1"/>
          </p:nvPr>
        </p:nvSpPr>
        <p:spPr>
          <a:xfrm>
            <a:off x="457200" y="3602037"/>
            <a:ext cx="4788280" cy="2617788"/>
          </a:xfrm>
        </p:spPr>
        <p:txBody>
          <a:bodyPr vert="horz" lIns="91440" tIns="45720" rIns="91440" bIns="45720" rtlCol="0">
            <a:normAutofit/>
          </a:bodyPr>
          <a:lstStyle/>
          <a:p>
            <a:pPr marL="0" indent="0">
              <a:buNone/>
            </a:pPr>
            <a:r>
              <a:rPr lang="en-US" sz="2400">
                <a:solidFill>
                  <a:srgbClr val="FFFFFF"/>
                </a:solidFill>
              </a:rPr>
              <a:t>Uitleg eindopdracht blok 1. </a:t>
            </a:r>
          </a:p>
        </p:txBody>
      </p:sp>
      <p:grpSp>
        <p:nvGrpSpPr>
          <p:cNvPr id="28" name="Group 27">
            <a:extLst>
              <a:ext uri="{FF2B5EF4-FFF2-40B4-BE49-F238E27FC236}">
                <a16:creationId xmlns:a16="http://schemas.microsoft.com/office/drawing/2014/main" id="{33A010B0-A5DE-4DFD-BBB1-9EDEE8CDC8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29" name="Oval 28">
              <a:extLst>
                <a:ext uri="{FF2B5EF4-FFF2-40B4-BE49-F238E27FC236}">
                  <a16:creationId xmlns:a16="http://schemas.microsoft.com/office/drawing/2014/main" id="{E2FA77C6-9C21-431A-B940-204336569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Graphic 9">
              <a:extLst>
                <a:ext uri="{FF2B5EF4-FFF2-40B4-BE49-F238E27FC236}">
                  <a16:creationId xmlns:a16="http://schemas.microsoft.com/office/drawing/2014/main" id="{E918F86E-B643-4836-AF37-1073CD08B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1" name="Freeform: Shape 30">
              <a:extLst>
                <a:ext uri="{FF2B5EF4-FFF2-40B4-BE49-F238E27FC236}">
                  <a16:creationId xmlns:a16="http://schemas.microsoft.com/office/drawing/2014/main" id="{C542022D-DC97-4C44-B015-9B3376196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2" name="Freeform: Shape 31">
              <a:extLst>
                <a:ext uri="{FF2B5EF4-FFF2-40B4-BE49-F238E27FC236}">
                  <a16:creationId xmlns:a16="http://schemas.microsoft.com/office/drawing/2014/main" id="{48DC4D37-F593-4E99-8A42-D21D444FB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33" name="Graphic 9">
              <a:extLst>
                <a:ext uri="{FF2B5EF4-FFF2-40B4-BE49-F238E27FC236}">
                  <a16:creationId xmlns:a16="http://schemas.microsoft.com/office/drawing/2014/main" id="{BE23B32A-AE34-4068-9D96-4D94023C7F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4" name="Graphic 9">
              <a:extLst>
                <a:ext uri="{FF2B5EF4-FFF2-40B4-BE49-F238E27FC236}">
                  <a16:creationId xmlns:a16="http://schemas.microsoft.com/office/drawing/2014/main" id="{27459E57-6D6D-46CA-8006-2E6E0C70E5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53640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03AE087C-11E2-4305-9282-D7F122FE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Roodborstje met een kleurrijke achtergrond">
            <a:extLst>
              <a:ext uri="{FF2B5EF4-FFF2-40B4-BE49-F238E27FC236}">
                <a16:creationId xmlns:a16="http://schemas.microsoft.com/office/drawing/2014/main" id="{19D06210-EFD7-90F3-EDBD-7376158D100E}"/>
              </a:ext>
            </a:extLst>
          </p:cNvPr>
          <p:cNvPicPr>
            <a:picLocks noChangeAspect="1"/>
          </p:cNvPicPr>
          <p:nvPr/>
        </p:nvPicPr>
        <p:blipFill rotWithShape="1">
          <a:blip r:embed="rId2">
            <a:alphaModFix amt="60000"/>
          </a:blip>
          <a:srcRect t="12710" r="-1" b="2998"/>
          <a:stretch/>
        </p:blipFill>
        <p:spPr>
          <a:xfrm>
            <a:off x="20" y="10"/>
            <a:ext cx="12188932" cy="6857990"/>
          </a:xfrm>
          <a:prstGeom prst="rect">
            <a:avLst/>
          </a:prstGeom>
        </p:spPr>
      </p:pic>
      <p:sp>
        <p:nvSpPr>
          <p:cNvPr id="2" name="Titel 1">
            <a:extLst>
              <a:ext uri="{FF2B5EF4-FFF2-40B4-BE49-F238E27FC236}">
                <a16:creationId xmlns:a16="http://schemas.microsoft.com/office/drawing/2014/main" id="{5195EF9D-D749-FBBE-C64C-5ADEFF05541F}"/>
              </a:ext>
            </a:extLst>
          </p:cNvPr>
          <p:cNvSpPr>
            <a:spLocks noGrp="1"/>
          </p:cNvSpPr>
          <p:nvPr>
            <p:ph type="title"/>
          </p:nvPr>
        </p:nvSpPr>
        <p:spPr>
          <a:xfrm>
            <a:off x="457200" y="668049"/>
            <a:ext cx="7685037" cy="1325563"/>
          </a:xfrm>
        </p:spPr>
        <p:txBody>
          <a:bodyPr>
            <a:normAutofit/>
          </a:bodyPr>
          <a:lstStyle/>
          <a:p>
            <a:r>
              <a:rPr lang="nl-NL">
                <a:solidFill>
                  <a:srgbClr val="FFFFFF"/>
                </a:solidFill>
              </a:rPr>
              <a:t>Dit blok </a:t>
            </a:r>
          </a:p>
        </p:txBody>
      </p:sp>
      <p:sp>
        <p:nvSpPr>
          <p:cNvPr id="3" name="Tijdelijke aanduiding voor inhoud 2">
            <a:extLst>
              <a:ext uri="{FF2B5EF4-FFF2-40B4-BE49-F238E27FC236}">
                <a16:creationId xmlns:a16="http://schemas.microsoft.com/office/drawing/2014/main" id="{B1EEA374-2A56-026E-36E2-378A0502A663}"/>
              </a:ext>
            </a:extLst>
          </p:cNvPr>
          <p:cNvSpPr>
            <a:spLocks noGrp="1"/>
          </p:cNvSpPr>
          <p:nvPr>
            <p:ph idx="1"/>
          </p:nvPr>
        </p:nvSpPr>
        <p:spPr>
          <a:xfrm>
            <a:off x="457200" y="2096713"/>
            <a:ext cx="7685037" cy="4080250"/>
          </a:xfrm>
        </p:spPr>
        <p:txBody>
          <a:bodyPr>
            <a:normAutofit/>
          </a:bodyPr>
          <a:lstStyle/>
          <a:p>
            <a:r>
              <a:rPr lang="nl-NL">
                <a:solidFill>
                  <a:srgbClr val="FFFFFF"/>
                </a:solidFill>
              </a:rPr>
              <a:t>Blokuur H&amp;H</a:t>
            </a:r>
          </a:p>
          <a:p>
            <a:r>
              <a:rPr lang="nl-NL">
                <a:solidFill>
                  <a:srgbClr val="FFFFFF"/>
                </a:solidFill>
              </a:rPr>
              <a:t>7 weken</a:t>
            </a:r>
          </a:p>
          <a:p>
            <a:r>
              <a:rPr lang="nl-NL">
                <a:solidFill>
                  <a:srgbClr val="FFFFFF"/>
                </a:solidFill>
              </a:rPr>
              <a:t>Eindopdracht </a:t>
            </a:r>
          </a:p>
          <a:p>
            <a:r>
              <a:rPr lang="nl-NL">
                <a:solidFill>
                  <a:srgbClr val="FFFFFF"/>
                </a:solidFill>
              </a:rPr>
              <a:t>Vogels </a:t>
            </a:r>
          </a:p>
        </p:txBody>
      </p:sp>
      <p:grpSp>
        <p:nvGrpSpPr>
          <p:cNvPr id="11" name="Group 10">
            <a:extLst>
              <a:ext uri="{FF2B5EF4-FFF2-40B4-BE49-F238E27FC236}">
                <a16:creationId xmlns:a16="http://schemas.microsoft.com/office/drawing/2014/main" id="{7CECCFA5-40A0-4B37-8B7B-D912C28A15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A769C0F1-62DE-46AE-9526-CBD795D1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340BA6BB-87A1-4F4A-8B9B-D7B83FE58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ECC2ADB9-B92C-4252-B47E-B41B61AFF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CC02BB26-7CE5-4FAE-A255-5DEF1B3F36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B65C1BB9-F5F2-4728-B47D-3B2F995E9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A26117A4-4B2F-495A-87A5-63E265B5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18904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879350F-980C-2619-35A3-6A82193B9162}"/>
              </a:ext>
            </a:extLst>
          </p:cNvPr>
          <p:cNvSpPr>
            <a:spLocks noGrp="1"/>
          </p:cNvSpPr>
          <p:nvPr>
            <p:ph type="title"/>
          </p:nvPr>
        </p:nvSpPr>
        <p:spPr>
          <a:xfrm>
            <a:off x="457200" y="668049"/>
            <a:ext cx="11187316" cy="1325563"/>
          </a:xfrm>
        </p:spPr>
        <p:txBody>
          <a:bodyPr>
            <a:normAutofit/>
          </a:bodyPr>
          <a:lstStyle/>
          <a:p>
            <a:r>
              <a:rPr lang="nl-NL" dirty="0"/>
              <a:t>Leerdoelen vandaag:</a:t>
            </a:r>
          </a:p>
        </p:txBody>
      </p:sp>
      <p:graphicFrame>
        <p:nvGraphicFramePr>
          <p:cNvPr id="5" name="Tijdelijke aanduiding voor inhoud 2">
            <a:extLst>
              <a:ext uri="{FF2B5EF4-FFF2-40B4-BE49-F238E27FC236}">
                <a16:creationId xmlns:a16="http://schemas.microsoft.com/office/drawing/2014/main" id="{78828091-D29A-425D-CB3A-BD1D3D19AD19}"/>
              </a:ext>
            </a:extLst>
          </p:cNvPr>
          <p:cNvGraphicFramePr>
            <a:graphicFrameLocks noGrp="1"/>
          </p:cNvGraphicFramePr>
          <p:nvPr>
            <p:ph idx="1"/>
            <p:extLst>
              <p:ext uri="{D42A27DB-BD31-4B8C-83A1-F6EECF244321}">
                <p14:modId xmlns:p14="http://schemas.microsoft.com/office/powerpoint/2010/main" val="760452403"/>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471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6" name="Graphic 9">
            <a:extLst>
              <a:ext uri="{FF2B5EF4-FFF2-40B4-BE49-F238E27FC236}">
                <a16:creationId xmlns:a16="http://schemas.microsoft.com/office/drawing/2014/main" id="{9A450B93-9615-4854-BEA5-4A85DF5C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6719" y="0"/>
            <a:ext cx="6905281" cy="6858000"/>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4">
              <a:alpha val="25000"/>
            </a:schemeClr>
          </a:solidFill>
          <a:ln w="9525" cap="flat">
            <a:noFill/>
            <a:prstDash val="solid"/>
            <a:miter/>
          </a:ln>
        </p:spPr>
        <p:txBody>
          <a:bodyPr wrap="square" rtlCol="0" anchor="ctr">
            <a:noAutofit/>
          </a:bodyPr>
          <a:lstStyle/>
          <a:p>
            <a:endParaRPr lang="en-US" dirty="0"/>
          </a:p>
        </p:txBody>
      </p:sp>
      <p:sp>
        <p:nvSpPr>
          <p:cNvPr id="1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5662E8A4-C7CF-BD4C-254D-03CAF7DCB38E}"/>
              </a:ext>
            </a:extLst>
          </p:cNvPr>
          <p:cNvSpPr>
            <a:spLocks noGrp="1"/>
          </p:cNvSpPr>
          <p:nvPr>
            <p:ph type="title"/>
          </p:nvPr>
        </p:nvSpPr>
        <p:spPr>
          <a:xfrm>
            <a:off x="457200" y="758952"/>
            <a:ext cx="4640729" cy="1325563"/>
          </a:xfrm>
        </p:spPr>
        <p:txBody>
          <a:bodyPr anchor="b">
            <a:normAutofit/>
          </a:bodyPr>
          <a:lstStyle/>
          <a:p>
            <a:r>
              <a:rPr lang="nl-NL" dirty="0"/>
              <a:t>Huisvestingseisen vogels </a:t>
            </a:r>
          </a:p>
        </p:txBody>
      </p:sp>
      <p:pic>
        <p:nvPicPr>
          <p:cNvPr id="5" name="Tijdelijke aanduiding voor inhoud 4">
            <a:extLst>
              <a:ext uri="{FF2B5EF4-FFF2-40B4-BE49-F238E27FC236}">
                <a16:creationId xmlns:a16="http://schemas.microsoft.com/office/drawing/2014/main" id="{4D93F724-80A8-A8C2-031F-B5DC21246469}"/>
              </a:ext>
            </a:extLst>
          </p:cNvPr>
          <p:cNvPicPr>
            <a:picLocks noChangeAspect="1"/>
          </p:cNvPicPr>
          <p:nvPr/>
        </p:nvPicPr>
        <p:blipFill>
          <a:blip r:embed="rId3"/>
          <a:stretch>
            <a:fillRect/>
          </a:stretch>
        </p:blipFill>
        <p:spPr>
          <a:xfrm>
            <a:off x="1912687" y="2534083"/>
            <a:ext cx="9272892" cy="3639610"/>
          </a:xfrm>
          <a:prstGeom prst="rect">
            <a:avLst/>
          </a:prstGeom>
        </p:spPr>
      </p:pic>
      <p:sp>
        <p:nvSpPr>
          <p:cNvPr id="6" name="Ovaal 5">
            <a:extLst>
              <a:ext uri="{FF2B5EF4-FFF2-40B4-BE49-F238E27FC236}">
                <a16:creationId xmlns:a16="http://schemas.microsoft.com/office/drawing/2014/main" id="{F6A3606D-374D-99A6-CD97-04A0F50F59E9}"/>
              </a:ext>
            </a:extLst>
          </p:cNvPr>
          <p:cNvSpPr/>
          <p:nvPr/>
        </p:nvSpPr>
        <p:spPr>
          <a:xfrm>
            <a:off x="6645534" y="4341049"/>
            <a:ext cx="2562225" cy="8356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C53529C-9820-6099-6497-946785D37BAC}"/>
              </a:ext>
            </a:extLst>
          </p:cNvPr>
          <p:cNvSpPr/>
          <p:nvPr/>
        </p:nvSpPr>
        <p:spPr>
          <a:xfrm>
            <a:off x="6645534" y="5226468"/>
            <a:ext cx="2562225" cy="83568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34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4BB40DA6-4C31-CB34-124A-DDBE62E25864}"/>
              </a:ext>
            </a:extLst>
          </p:cNvPr>
          <p:cNvSpPr>
            <a:spLocks noGrp="1"/>
          </p:cNvSpPr>
          <p:nvPr>
            <p:ph type="title"/>
          </p:nvPr>
        </p:nvSpPr>
        <p:spPr>
          <a:xfrm>
            <a:off x="457200" y="668049"/>
            <a:ext cx="11187316" cy="1325563"/>
          </a:xfrm>
        </p:spPr>
        <p:txBody>
          <a:bodyPr>
            <a:normAutofit/>
          </a:bodyPr>
          <a:lstStyle/>
          <a:p>
            <a:r>
              <a:rPr lang="nl-NL" dirty="0"/>
              <a:t>Huisvestingseisen </a:t>
            </a:r>
          </a:p>
        </p:txBody>
      </p:sp>
      <p:graphicFrame>
        <p:nvGraphicFramePr>
          <p:cNvPr id="4" name="Tabel 4">
            <a:extLst>
              <a:ext uri="{FF2B5EF4-FFF2-40B4-BE49-F238E27FC236}">
                <a16:creationId xmlns:a16="http://schemas.microsoft.com/office/drawing/2014/main" id="{763FF11D-F2C2-C8E6-0963-A43F1D7F8A16}"/>
              </a:ext>
            </a:extLst>
          </p:cNvPr>
          <p:cNvGraphicFramePr>
            <a:graphicFrameLocks noGrp="1"/>
          </p:cNvGraphicFramePr>
          <p:nvPr>
            <p:ph idx="1"/>
            <p:extLst>
              <p:ext uri="{D42A27DB-BD31-4B8C-83A1-F6EECF244321}">
                <p14:modId xmlns:p14="http://schemas.microsoft.com/office/powerpoint/2010/main" val="2259193122"/>
              </p:ext>
            </p:extLst>
          </p:nvPr>
        </p:nvGraphicFramePr>
        <p:xfrm>
          <a:off x="1269815" y="2097088"/>
          <a:ext cx="9562161" cy="4079876"/>
        </p:xfrm>
        <a:graphic>
          <a:graphicData uri="http://schemas.openxmlformats.org/drawingml/2006/table">
            <a:tbl>
              <a:tblPr firstRow="1" bandRow="1">
                <a:tableStyleId>{69CF1AB2-1976-4502-BF36-3FF5EA218861}</a:tableStyleId>
              </a:tblPr>
              <a:tblGrid>
                <a:gridCol w="3105166">
                  <a:extLst>
                    <a:ext uri="{9D8B030D-6E8A-4147-A177-3AD203B41FA5}">
                      <a16:colId xmlns:a16="http://schemas.microsoft.com/office/drawing/2014/main" val="3380771779"/>
                    </a:ext>
                  </a:extLst>
                </a:gridCol>
                <a:gridCol w="6456995">
                  <a:extLst>
                    <a:ext uri="{9D8B030D-6E8A-4147-A177-3AD203B41FA5}">
                      <a16:colId xmlns:a16="http://schemas.microsoft.com/office/drawing/2014/main" val="538393335"/>
                    </a:ext>
                  </a:extLst>
                </a:gridCol>
              </a:tblGrid>
              <a:tr h="756087">
                <a:tc>
                  <a:txBody>
                    <a:bodyPr/>
                    <a:lstStyle/>
                    <a:p>
                      <a:r>
                        <a:rPr lang="nl-NL" sz="2000" b="1"/>
                        <a:t>Materiaal </a:t>
                      </a:r>
                    </a:p>
                  </a:txBody>
                  <a:tcPr marL="112290" marR="112290" marT="56145" marB="56145"/>
                </a:tc>
                <a:tc>
                  <a:txBody>
                    <a:bodyPr/>
                    <a:lstStyle/>
                    <a:p>
                      <a:r>
                        <a:rPr lang="nl-NL" sz="2000" b="0"/>
                        <a:t>Afhankelijk per vogel, kromsnavels moeten een steviger materiaal hebben. Bij parkieten geen hout gebruiken.</a:t>
                      </a:r>
                    </a:p>
                  </a:txBody>
                  <a:tcPr marL="112290" marR="112290" marT="56145" marB="56145"/>
                </a:tc>
                <a:extLst>
                  <a:ext uri="{0D108BD9-81ED-4DB2-BD59-A6C34878D82A}">
                    <a16:rowId xmlns:a16="http://schemas.microsoft.com/office/drawing/2014/main" val="738887373"/>
                  </a:ext>
                </a:extLst>
              </a:tr>
              <a:tr h="756087">
                <a:tc>
                  <a:txBody>
                    <a:bodyPr/>
                    <a:lstStyle/>
                    <a:p>
                      <a:r>
                        <a:rPr lang="nl-NL" sz="2000" b="1"/>
                        <a:t>Afmeting </a:t>
                      </a:r>
                    </a:p>
                  </a:txBody>
                  <a:tcPr marL="112290" marR="112290" marT="56145" marB="56145"/>
                </a:tc>
                <a:tc>
                  <a:txBody>
                    <a:bodyPr/>
                    <a:lstStyle/>
                    <a:p>
                      <a:r>
                        <a:rPr lang="nl-NL" sz="2000"/>
                        <a:t>Minimale afmetingen:  225 cm hoog, 100 cm breed en 200 cm lang</a:t>
                      </a:r>
                    </a:p>
                  </a:txBody>
                  <a:tcPr marL="112290" marR="112290" marT="56145" marB="56145"/>
                </a:tc>
                <a:extLst>
                  <a:ext uri="{0D108BD9-81ED-4DB2-BD59-A6C34878D82A}">
                    <a16:rowId xmlns:a16="http://schemas.microsoft.com/office/drawing/2014/main" val="1792945994"/>
                  </a:ext>
                </a:extLst>
              </a:tr>
              <a:tr h="1055528">
                <a:tc>
                  <a:txBody>
                    <a:bodyPr/>
                    <a:lstStyle/>
                    <a:p>
                      <a:r>
                        <a:rPr lang="nl-NL" sz="2000" b="1"/>
                        <a:t>Ontsnappingsgevaar </a:t>
                      </a:r>
                    </a:p>
                  </a:txBody>
                  <a:tcPr marL="112290" marR="112290" marT="56145" marB="56145"/>
                </a:tc>
                <a:tc>
                  <a:txBody>
                    <a:bodyPr/>
                    <a:lstStyle/>
                    <a:p>
                      <a:r>
                        <a:rPr lang="nl-NL" sz="2000"/>
                        <a:t>Vogels vliegen omhoog, hou hier dus rekening mee. Gebruik dus lage toegangsdeurtjes of een sluis om ontsnapping te voorkomen. </a:t>
                      </a:r>
                    </a:p>
                  </a:txBody>
                  <a:tcPr marL="112290" marR="112290" marT="56145" marB="56145"/>
                </a:tc>
                <a:extLst>
                  <a:ext uri="{0D108BD9-81ED-4DB2-BD59-A6C34878D82A}">
                    <a16:rowId xmlns:a16="http://schemas.microsoft.com/office/drawing/2014/main" val="2126319249"/>
                  </a:ext>
                </a:extLst>
              </a:tr>
              <a:tr h="756087">
                <a:tc>
                  <a:txBody>
                    <a:bodyPr/>
                    <a:lstStyle/>
                    <a:p>
                      <a:r>
                        <a:rPr lang="nl-NL" sz="2000" b="1"/>
                        <a:t>Nachtverblijf </a:t>
                      </a:r>
                    </a:p>
                  </a:txBody>
                  <a:tcPr marL="112290" marR="112290" marT="56145" marB="56145"/>
                </a:tc>
                <a:tc>
                  <a:txBody>
                    <a:bodyPr/>
                    <a:lstStyle/>
                    <a:p>
                      <a:r>
                        <a:rPr lang="nl-NL" sz="2000"/>
                        <a:t>Zorg voor een toch en ongedierte vrij nachtverblijf, hou ook altijd rekening met de reiniging van het verblijf.</a:t>
                      </a:r>
                    </a:p>
                  </a:txBody>
                  <a:tcPr marL="112290" marR="112290" marT="56145" marB="56145"/>
                </a:tc>
                <a:extLst>
                  <a:ext uri="{0D108BD9-81ED-4DB2-BD59-A6C34878D82A}">
                    <a16:rowId xmlns:a16="http://schemas.microsoft.com/office/drawing/2014/main" val="1302348321"/>
                  </a:ext>
                </a:extLst>
              </a:tr>
              <a:tr h="756087">
                <a:tc>
                  <a:txBody>
                    <a:bodyPr/>
                    <a:lstStyle/>
                    <a:p>
                      <a:r>
                        <a:rPr lang="nl-NL" sz="2000" b="1"/>
                        <a:t>Meedere voileres?</a:t>
                      </a:r>
                    </a:p>
                  </a:txBody>
                  <a:tcPr marL="112290" marR="112290" marT="56145" marB="56145"/>
                </a:tc>
                <a:tc>
                  <a:txBody>
                    <a:bodyPr/>
                    <a:lstStyle/>
                    <a:p>
                      <a:r>
                        <a:rPr lang="nl-NL" sz="2000"/>
                        <a:t>Zorg dat er dan voldoende ruimte tussen zit, anders vallen ze elkaar aan door de beide volières heen. </a:t>
                      </a:r>
                    </a:p>
                  </a:txBody>
                  <a:tcPr marL="112290" marR="112290" marT="56145" marB="56145"/>
                </a:tc>
                <a:extLst>
                  <a:ext uri="{0D108BD9-81ED-4DB2-BD59-A6C34878D82A}">
                    <a16:rowId xmlns:a16="http://schemas.microsoft.com/office/drawing/2014/main" val="4278013475"/>
                  </a:ext>
                </a:extLst>
              </a:tr>
            </a:tbl>
          </a:graphicData>
        </a:graphic>
      </p:graphicFrame>
    </p:spTree>
    <p:extLst>
      <p:ext uri="{BB962C8B-B14F-4D97-AF65-F5344CB8AC3E}">
        <p14:creationId xmlns:p14="http://schemas.microsoft.com/office/powerpoint/2010/main" val="233822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5" name="Oval 1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8"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23"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25" name="Color Fill">
            <a:extLst>
              <a:ext uri="{FF2B5EF4-FFF2-40B4-BE49-F238E27FC236}">
                <a16:creationId xmlns:a16="http://schemas.microsoft.com/office/drawing/2014/main" id="{8BECD55C-E611-4BCD-B45E-BF01D6234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27" name="Graphic 9">
            <a:extLst>
              <a:ext uri="{FF2B5EF4-FFF2-40B4-BE49-F238E27FC236}">
                <a16:creationId xmlns:a16="http://schemas.microsoft.com/office/drawing/2014/main" id="{1B8F0E52-7B96-44E2-BC48-F2D2BAC46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79" y="16681"/>
            <a:ext cx="6905281" cy="6827374"/>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29"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8E04F7E3-B331-2BC9-E2F4-BBD9E1693254}"/>
              </a:ext>
            </a:extLst>
          </p:cNvPr>
          <p:cNvSpPr>
            <a:spLocks noGrp="1"/>
          </p:cNvSpPr>
          <p:nvPr>
            <p:ph type="title"/>
          </p:nvPr>
        </p:nvSpPr>
        <p:spPr>
          <a:xfrm>
            <a:off x="457200" y="676656"/>
            <a:ext cx="4563482" cy="3063240"/>
          </a:xfrm>
        </p:spPr>
        <p:txBody>
          <a:bodyPr vert="horz" lIns="91440" tIns="45720" rIns="91440" bIns="45720" rtlCol="0" anchor="b">
            <a:normAutofit/>
          </a:bodyPr>
          <a:lstStyle/>
          <a:p>
            <a:r>
              <a:rPr lang="en-US" sz="5400"/>
              <a:t>Vraag: </a:t>
            </a:r>
          </a:p>
        </p:txBody>
      </p:sp>
      <p:pic>
        <p:nvPicPr>
          <p:cNvPr id="5" name="Tijdelijke aanduiding voor inhoud 4">
            <a:extLst>
              <a:ext uri="{FF2B5EF4-FFF2-40B4-BE49-F238E27FC236}">
                <a16:creationId xmlns:a16="http://schemas.microsoft.com/office/drawing/2014/main" id="{C73270D6-074A-F512-528C-714296796650}"/>
              </a:ext>
            </a:extLst>
          </p:cNvPr>
          <p:cNvPicPr>
            <a:picLocks noGrp="1" noChangeAspect="1"/>
          </p:cNvPicPr>
          <p:nvPr>
            <p:ph idx="1"/>
          </p:nvPr>
        </p:nvPicPr>
        <p:blipFill>
          <a:blip r:embed="rId3"/>
          <a:stretch>
            <a:fillRect/>
          </a:stretch>
        </p:blipFill>
        <p:spPr>
          <a:xfrm>
            <a:off x="6028884" y="2159208"/>
            <a:ext cx="5432269" cy="2539584"/>
          </a:xfrm>
          <a:prstGeom prst="rect">
            <a:avLst/>
          </a:prstGeom>
        </p:spPr>
      </p:pic>
      <p:sp>
        <p:nvSpPr>
          <p:cNvPr id="6" name="Ovaal 5">
            <a:extLst>
              <a:ext uri="{FF2B5EF4-FFF2-40B4-BE49-F238E27FC236}">
                <a16:creationId xmlns:a16="http://schemas.microsoft.com/office/drawing/2014/main" id="{FB993676-660D-645D-A6F4-96D98A7D3272}"/>
              </a:ext>
            </a:extLst>
          </p:cNvPr>
          <p:cNvSpPr/>
          <p:nvPr/>
        </p:nvSpPr>
        <p:spPr>
          <a:xfrm>
            <a:off x="9021484" y="3598254"/>
            <a:ext cx="2297141" cy="10287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954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D6425100-3B3F-406E-2EE4-127BD74510DE}"/>
              </a:ext>
            </a:extLst>
          </p:cNvPr>
          <p:cNvSpPr>
            <a:spLocks noGrp="1"/>
          </p:cNvSpPr>
          <p:nvPr>
            <p:ph type="title"/>
          </p:nvPr>
        </p:nvSpPr>
        <p:spPr>
          <a:xfrm>
            <a:off x="457200" y="428625"/>
            <a:ext cx="11187316" cy="1325563"/>
          </a:xfrm>
        </p:spPr>
        <p:txBody>
          <a:bodyPr>
            <a:normAutofit/>
          </a:bodyPr>
          <a:lstStyle/>
          <a:p>
            <a:r>
              <a:rPr lang="nl-NL" dirty="0" err="1"/>
              <a:t>Binnenverblijven</a:t>
            </a:r>
            <a:r>
              <a:rPr lang="nl-NL" dirty="0"/>
              <a:t>: </a:t>
            </a:r>
          </a:p>
        </p:txBody>
      </p:sp>
      <p:graphicFrame>
        <p:nvGraphicFramePr>
          <p:cNvPr id="5" name="Tijdelijke aanduiding voor inhoud 2">
            <a:extLst>
              <a:ext uri="{FF2B5EF4-FFF2-40B4-BE49-F238E27FC236}">
                <a16:creationId xmlns:a16="http://schemas.microsoft.com/office/drawing/2014/main" id="{A025F8DB-8DBC-BD7D-FB22-798725FCA125}"/>
              </a:ext>
            </a:extLst>
          </p:cNvPr>
          <p:cNvGraphicFramePr>
            <a:graphicFrameLocks noGrp="1"/>
          </p:cNvGraphicFramePr>
          <p:nvPr>
            <p:ph idx="1"/>
            <p:extLst>
              <p:ext uri="{D42A27DB-BD31-4B8C-83A1-F6EECF244321}">
                <p14:modId xmlns:p14="http://schemas.microsoft.com/office/powerpoint/2010/main" val="3413988777"/>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813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FAFB3478-4AEC-431E-93B2-1593839C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4" name="Color Fill">
            <a:extLst>
              <a:ext uri="{FF2B5EF4-FFF2-40B4-BE49-F238E27FC236}">
                <a16:creationId xmlns:a16="http://schemas.microsoft.com/office/drawing/2014/main" id="{A8A68745-355E-4D81-AA5F-942C71082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6" name="Graphic 9">
            <a:extLst>
              <a:ext uri="{FF2B5EF4-FFF2-40B4-BE49-F238E27FC236}">
                <a16:creationId xmlns:a16="http://schemas.microsoft.com/office/drawing/2014/main" id="{61D32E23-CD34-4C85-8167-14669FD3E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818" y="16444"/>
            <a:ext cx="6893328" cy="6846993"/>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rgbClr val="FFFFFF"/>
          </a:solidFill>
          <a:ln w="38100" cap="flat">
            <a:solidFill>
              <a:srgbClr val="F7F7F7"/>
            </a:solidFill>
            <a:prstDash val="solid"/>
            <a:miter/>
          </a:ln>
        </p:spPr>
        <p:txBody>
          <a:bodyPr rtlCol="0" anchor="ctr"/>
          <a:lstStyle/>
          <a:p>
            <a:endParaRPr lang="en-US" dirty="0"/>
          </a:p>
        </p:txBody>
      </p:sp>
      <p:sp>
        <p:nvSpPr>
          <p:cNvPr id="18" name="Texture">
            <a:extLst>
              <a:ext uri="{FF2B5EF4-FFF2-40B4-BE49-F238E27FC236}">
                <a16:creationId xmlns:a16="http://schemas.microsoft.com/office/drawing/2014/main" id="{2E922E9E-A29B-4164-A634-B718A4336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97B14DB7-F020-83F4-16DE-0E69500F6864}"/>
              </a:ext>
            </a:extLst>
          </p:cNvPr>
          <p:cNvSpPr>
            <a:spLocks noGrp="1"/>
          </p:cNvSpPr>
          <p:nvPr>
            <p:ph type="title"/>
          </p:nvPr>
        </p:nvSpPr>
        <p:spPr>
          <a:xfrm>
            <a:off x="457200" y="758952"/>
            <a:ext cx="4640729" cy="1325563"/>
          </a:xfrm>
        </p:spPr>
        <p:txBody>
          <a:bodyPr anchor="b">
            <a:normAutofit/>
          </a:bodyPr>
          <a:lstStyle/>
          <a:p>
            <a:r>
              <a:rPr lang="nl-NL" dirty="0"/>
              <a:t>Vraag:</a:t>
            </a:r>
          </a:p>
        </p:txBody>
      </p:sp>
      <p:pic>
        <p:nvPicPr>
          <p:cNvPr id="5" name="Tijdelijke aanduiding voor inhoud 4">
            <a:extLst>
              <a:ext uri="{FF2B5EF4-FFF2-40B4-BE49-F238E27FC236}">
                <a16:creationId xmlns:a16="http://schemas.microsoft.com/office/drawing/2014/main" id="{D880435D-13B4-B006-160E-461D2139CBA2}"/>
              </a:ext>
            </a:extLst>
          </p:cNvPr>
          <p:cNvPicPr>
            <a:picLocks noChangeAspect="1"/>
          </p:cNvPicPr>
          <p:nvPr/>
        </p:nvPicPr>
        <p:blipFill>
          <a:blip r:embed="rId3"/>
          <a:stretch>
            <a:fillRect/>
          </a:stretch>
        </p:blipFill>
        <p:spPr>
          <a:xfrm>
            <a:off x="5836871" y="2112453"/>
            <a:ext cx="5803221" cy="2654973"/>
          </a:xfrm>
          <a:prstGeom prst="rect">
            <a:avLst/>
          </a:prstGeom>
        </p:spPr>
      </p:pic>
      <p:sp>
        <p:nvSpPr>
          <p:cNvPr id="6" name="Ovaal 5">
            <a:extLst>
              <a:ext uri="{FF2B5EF4-FFF2-40B4-BE49-F238E27FC236}">
                <a16:creationId xmlns:a16="http://schemas.microsoft.com/office/drawing/2014/main" id="{E7F8B99E-F801-AC33-7679-815DBAD2D955}"/>
              </a:ext>
            </a:extLst>
          </p:cNvPr>
          <p:cNvSpPr/>
          <p:nvPr/>
        </p:nvSpPr>
        <p:spPr>
          <a:xfrm>
            <a:off x="6000750" y="3771900"/>
            <a:ext cx="2524125" cy="1019175"/>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9556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973CFC7D-374D-4D67-8994-8DA9D4E23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F7FA731-5B6E-499C-926D-C2D2D4946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13" name="Texture">
            <a:extLst>
              <a:ext uri="{FF2B5EF4-FFF2-40B4-BE49-F238E27FC236}">
                <a16:creationId xmlns:a16="http://schemas.microsoft.com/office/drawing/2014/main" id="{8592B821-10D5-48C0-8022-A904844B7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1DE3342C-DA35-AA86-D35A-675A72FBCEB5}"/>
              </a:ext>
            </a:extLst>
          </p:cNvPr>
          <p:cNvSpPr>
            <a:spLocks noGrp="1"/>
          </p:cNvSpPr>
          <p:nvPr>
            <p:ph type="title"/>
          </p:nvPr>
        </p:nvSpPr>
        <p:spPr>
          <a:xfrm>
            <a:off x="457200" y="385763"/>
            <a:ext cx="11187316" cy="1325563"/>
          </a:xfrm>
        </p:spPr>
        <p:txBody>
          <a:bodyPr>
            <a:normAutofit/>
          </a:bodyPr>
          <a:lstStyle/>
          <a:p>
            <a:r>
              <a:rPr lang="nl-NL" dirty="0"/>
              <a:t>Vrij rondvliegen </a:t>
            </a:r>
          </a:p>
        </p:txBody>
      </p:sp>
      <p:graphicFrame>
        <p:nvGraphicFramePr>
          <p:cNvPr id="5" name="Tijdelijke aanduiding voor inhoud 2">
            <a:extLst>
              <a:ext uri="{FF2B5EF4-FFF2-40B4-BE49-F238E27FC236}">
                <a16:creationId xmlns:a16="http://schemas.microsoft.com/office/drawing/2014/main" id="{A8A5502A-3EF5-BAEC-C354-E08FE40B60E6}"/>
              </a:ext>
            </a:extLst>
          </p:cNvPr>
          <p:cNvGraphicFramePr>
            <a:graphicFrameLocks noGrp="1"/>
          </p:cNvGraphicFramePr>
          <p:nvPr>
            <p:ph idx="1"/>
            <p:extLst>
              <p:ext uri="{D42A27DB-BD31-4B8C-83A1-F6EECF244321}">
                <p14:modId xmlns:p14="http://schemas.microsoft.com/office/powerpoint/2010/main" val="2139792775"/>
              </p:ext>
            </p:extLst>
          </p:nvPr>
        </p:nvGraphicFramePr>
        <p:xfrm>
          <a:off x="457200" y="2097088"/>
          <a:ext cx="11187390" cy="407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748689"/>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23</TotalTime>
  <Words>508</Words>
  <Application>Microsoft Office PowerPoint</Application>
  <PresentationFormat>Breedbeeld</PresentationFormat>
  <Paragraphs>42</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Gill Sans Nova</vt:lpstr>
      <vt:lpstr>TropicVTI</vt:lpstr>
      <vt:lpstr>Huisvesting en hygiene </vt:lpstr>
      <vt:lpstr>Dit blok </vt:lpstr>
      <vt:lpstr>Leerdoelen vandaag:</vt:lpstr>
      <vt:lpstr>Huisvestingseisen vogels </vt:lpstr>
      <vt:lpstr>Huisvestingseisen </vt:lpstr>
      <vt:lpstr>Vraag: </vt:lpstr>
      <vt:lpstr>Binnenverblijven: </vt:lpstr>
      <vt:lpstr>Vraag:</vt:lpstr>
      <vt:lpstr>Vrij rondvliegen </vt:lpstr>
      <vt:lpstr>Opdracht </vt:lpstr>
      <vt:lpstr>Lesuur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Maxime Van Straten</dc:creator>
  <cp:lastModifiedBy>Maxime Van Straten</cp:lastModifiedBy>
  <cp:revision>1</cp:revision>
  <dcterms:created xsi:type="dcterms:W3CDTF">2023-08-17T11:13:16Z</dcterms:created>
  <dcterms:modified xsi:type="dcterms:W3CDTF">2023-08-17T11:36:39Z</dcterms:modified>
</cp:coreProperties>
</file>